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97" r:id="rId2"/>
    <p:sldId id="391" r:id="rId3"/>
    <p:sldId id="299" r:id="rId4"/>
    <p:sldId id="300" r:id="rId5"/>
    <p:sldId id="301" r:id="rId6"/>
    <p:sldId id="302" r:id="rId7"/>
    <p:sldId id="303" r:id="rId8"/>
    <p:sldId id="316" r:id="rId9"/>
    <p:sldId id="321" r:id="rId10"/>
    <p:sldId id="307" r:id="rId11"/>
    <p:sldId id="305" r:id="rId12"/>
    <p:sldId id="306" r:id="rId13"/>
    <p:sldId id="317" r:id="rId14"/>
    <p:sldId id="322" r:id="rId15"/>
    <p:sldId id="309" r:id="rId16"/>
    <p:sldId id="310" r:id="rId17"/>
    <p:sldId id="311" r:id="rId18"/>
    <p:sldId id="319" r:id="rId19"/>
    <p:sldId id="323" r:id="rId20"/>
    <p:sldId id="313" r:id="rId21"/>
    <p:sldId id="314" r:id="rId22"/>
    <p:sldId id="320" r:id="rId23"/>
    <p:sldId id="325" r:id="rId24"/>
  </p:sldIdLst>
  <p:sldSz cx="12192000" cy="6858000"/>
  <p:notesSz cx="6858000" cy="9144000"/>
  <p:embeddedFontLst>
    <p:embeddedFont>
      <p:font typeface="字魂49号-逍遥行书" panose="02010600030101010101" charset="-122"/>
      <p:regular r:id="rId26"/>
    </p:embeddedFont>
    <p:embeddedFont>
      <p:font typeface="字魂59号-创粗黑" panose="02010600030101010101" charset="-122"/>
      <p:regular r:id="rId27"/>
    </p:embeddedFont>
    <p:embeddedFont>
      <p:font typeface="Cambria Math" panose="02040503050406030204" pitchFamily="18" charset="0"/>
      <p:regular r:id="rId28"/>
    </p:embeddedFont>
    <p:embeddedFont>
      <p:font typeface="等线" panose="02010600030101010101" pitchFamily="2" charset="-122"/>
      <p:regular r:id="rId29"/>
      <p:bold r:id="rId30"/>
    </p:embeddedFont>
    <p:embeddedFont>
      <p:font typeface="等线 Light" panose="02010600030101010101" pitchFamily="2" charset="-122"/>
      <p:regular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04" userDrawn="1">
          <p15:clr>
            <a:srgbClr val="5ACBF0"/>
          </p15:clr>
        </p15:guide>
        <p15:guide id="2" pos="3931" userDrawn="1">
          <p15:clr>
            <a:srgbClr val="5ACBF0"/>
          </p15:clr>
        </p15:guide>
        <p15:guide id="3" pos="7106" userDrawn="1">
          <p15:clr>
            <a:srgbClr val="5ACBF0"/>
          </p15:clr>
        </p15:guide>
        <p15:guide id="4" pos="312" userDrawn="1">
          <p15:clr>
            <a:srgbClr val="5ACBF0"/>
          </p15:clr>
        </p15:guide>
        <p15:guide id="5" orient="horz" pos="3785" userDrawn="1">
          <p15:clr>
            <a:srgbClr val="5ACBF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2E35"/>
    <a:srgbClr val="353C42"/>
    <a:srgbClr val="FC6534"/>
    <a:srgbClr val="ED4017"/>
    <a:srgbClr val="FD6635"/>
    <a:srgbClr val="343631"/>
    <a:srgbClr val="292929"/>
    <a:srgbClr val="F3411A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7" y="154"/>
      </p:cViewPr>
      <p:guideLst>
        <p:guide orient="horz" pos="504"/>
        <p:guide pos="3931"/>
        <p:guide pos="7106"/>
        <p:guide pos="312"/>
        <p:guide orient="horz" pos="378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D7375B-645A-4B83-93EC-8A3A766EDBB5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BF8934-6CED-46F5-B7D3-6CA1036312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096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431F81-BA05-4D9F-989B-53DFD02D5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A300C4-B498-442F-B1C6-197FDEA276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3A3BE2-8086-4E35-8247-F3B09E42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7C54C2-2220-4FDD-96AF-9F2C86CF4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66BEA1-0B68-49F4-8126-59565AC63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03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CA318F-0DBF-45E0-90D5-136565C55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2E66812-0B9A-4A58-9468-3979E993C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22063B-907C-413F-A4CE-E212B7808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6F4393-2C42-42FA-9D36-F7E9965D2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87D32D-23B5-4784-9609-51F0849B6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58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6E22797-C0B6-4915-BE78-CC80781265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B7F8D00-25E2-40C5-AA11-F5279C1C5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408FE1-BE88-465D-9061-F051E05ED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AC08D0-E6F2-4C52-8BB3-CABA848BF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822A45-3FF8-497B-AD7A-C0DF0AABA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6302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6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CD21E796-F371-46FE-9DFB-C441527A35E0}" type="datetime1">
              <a:rPr lang="zh-CN" altLang="en-US"/>
              <a:pPr/>
              <a:t>2021/10/20</a:t>
            </a:fld>
            <a:endParaRPr lang="zh-CN" altLang="en-US" sz="168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6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6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3F6F2044-B2A5-4D81-A2D6-A754D1FE24D3}" type="slidenum">
              <a:rPr lang="zh-CN" altLang="en-US"/>
              <a:pPr/>
              <a:t>‹#›</a:t>
            </a:fld>
            <a:endParaRPr lang="zh-CN" altLang="en-US" sz="168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90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EE2D9A-4D63-4D13-A938-865B890BA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15C652-FB6D-4495-99FD-2CF2020CD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C848E5-5D6E-4B21-AFBD-952EF8C2F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EE4833-B907-4159-A907-3691E9E39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82C599-96CF-4E8C-A960-9EB4F4467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01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E2D6A-7332-4D52-8A5F-66620CAFD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43D52C-39BC-47AE-94CD-82CF9F243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1D092A-098E-4DFD-A138-477181FF0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A43998-55BA-47E6-AB26-6413B7199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0C8F9A-AAE2-40E4-9C2C-D3BE5046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67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DC815C-4CE7-4F66-A70D-4753DBFFB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2951DC-6215-49AA-8B6B-B829990ED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B49AB4A-4D4A-45A9-A091-70A5986759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3F77B3-E445-439B-B723-4B7071886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B086ED-AEEF-43C3-8BC0-9EF627F3A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7B25D9-9CEC-4C27-A193-6CF1EE9B6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152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1DB74B-24B7-445E-8B3F-4E4D74C57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27FBAD-0D46-4C08-A221-09125D7EA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1CD9D70-8FFD-4392-BF95-9293BCB5AA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06D686-42CE-4877-80D0-B4686DE440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6B477F6-2BE7-4B9E-B669-E29E1B86B4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FFFC983-EFEE-46CC-850B-01EDAAB60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23B2FA5-AF66-4B87-837F-F3DF17CD0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88DD6F-BE62-4CC5-AEB3-3D0D52CA8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632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2852F3-25C1-4ADC-8A86-BFE3D27D8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F848D5A-7F32-4011-B8FC-971B46E41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0842A71-7C0B-4400-8D31-D229FCAD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92718B7-ABF8-4E0C-AA99-94641EA41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94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BF73DF8-7CCC-4698-9827-C6AF8134B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652457A-EA83-4AD5-B047-AAFE3B798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439BB5E-FD23-40A8-B01B-61890AA4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8324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21B09-306A-4124-8DC0-3227907A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8ABA44-D5EC-49FE-9B83-C953435D8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19A97F0-CB04-4B7F-9B57-4533A9708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107A36-2157-4995-8B3D-4748C8C97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BFA846-AA4D-4977-A954-A271B57CD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2B3FF89-200A-4DDF-B0BC-A57076407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27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E6B33F-F7AC-453B-BEB1-6A8CF22FF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1E8E558-CE0D-4D89-AA9D-4AB1629AD4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24FECB9-4A72-4D16-AEA7-BC7E1842C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61F43C-7AF4-4330-B3B2-F016011E6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7311BE-13A1-47A3-99B1-008534967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F945F3-B6AF-4A0C-9B18-ABA257A9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085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C0D0E65-3A2E-4AA5-91F0-0304C02C8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BA7F7A-4A94-45E3-B544-11D818100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DC294F-BDDF-4EEE-8C8C-646191F1CC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E8761-A14E-4E6E-B19C-D0ABAA7747FF}" type="datetimeFigureOut">
              <a:rPr lang="zh-CN" altLang="en-US" smtClean="0"/>
              <a:t>2021/10/21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4A6414-4759-48C2-AB98-5DF25A49E1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1D8F7A-B643-4CD8-BFB7-45FB062CAE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10F0F-E077-475B-A7EC-03CDC27F5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17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1.jpg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image" Target="../media/image8.png"/><Relationship Id="rId5" Type="http://schemas.openxmlformats.org/officeDocument/2006/relationships/image" Target="../media/image10.jpg"/><Relationship Id="rId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37.xml"/><Relationship Id="rId7" Type="http://schemas.openxmlformats.org/officeDocument/2006/relationships/image" Target="../media/image13.jpg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image" Target="../media/image8.png"/><Relationship Id="rId4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image" Target="../media/image8.png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4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tags" Target="../tags/tag51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9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image" Target="../media/image8.png"/><Relationship Id="rId5" Type="http://schemas.openxmlformats.org/officeDocument/2006/relationships/image" Target="../media/image16.jpg"/><Relationship Id="rId4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7" Type="http://schemas.openxmlformats.org/officeDocument/2006/relationships/image" Target="../media/image8.png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65.xml"/><Relationship Id="rId4" Type="http://schemas.openxmlformats.org/officeDocument/2006/relationships/tags" Target="../tags/tag6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68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5" Type="http://schemas.openxmlformats.org/officeDocument/2006/relationships/image" Target="../media/image1.jpg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image" Target="../media/image8.png"/><Relationship Id="rId5" Type="http://schemas.openxmlformats.org/officeDocument/2006/relationships/image" Target="../media/image9.jpg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7" Type="http://schemas.openxmlformats.org/officeDocument/2006/relationships/image" Target="../media/image8.png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9.xml"/><Relationship Id="rId4" Type="http://schemas.openxmlformats.org/officeDocument/2006/relationships/tags" Target="../tags/tag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1000">
              <a:srgbClr val="353C42"/>
            </a:gs>
            <a:gs pos="100000">
              <a:srgbClr val="353C4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flipH="1">
            <a:off x="0" y="0"/>
            <a:ext cx="18641786" cy="7239000"/>
            <a:chOff x="-6449786" y="0"/>
            <a:chExt cx="18641786" cy="7239000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0CC75348-3988-4454-A489-D2AC12D338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869" y="124019"/>
              <a:ext cx="11780131" cy="6609962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32093F09-3772-415F-A3C9-2EC1FE92803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2" name="梯形 11">
              <a:extLst>
                <a:ext uri="{FF2B5EF4-FFF2-40B4-BE49-F238E27FC236}">
                  <a16:creationId xmlns:a16="http://schemas.microsoft.com/office/drawing/2014/main" id="{AFD713BD-DC19-4DAC-BDF5-91260CBBE86E}"/>
                </a:ext>
              </a:extLst>
            </p:cNvPr>
            <p:cNvSpPr/>
            <p:nvPr/>
          </p:nvSpPr>
          <p:spPr>
            <a:xfrm flipV="1">
              <a:off x="-3497036" y="0"/>
              <a:ext cx="8792936" cy="3748858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4" name="梯形 13">
              <a:extLst>
                <a:ext uri="{FF2B5EF4-FFF2-40B4-BE49-F238E27FC236}">
                  <a16:creationId xmlns:a16="http://schemas.microsoft.com/office/drawing/2014/main" id="{F2A81B85-FE96-4EEB-A208-7EDAF9332B5E}"/>
                </a:ext>
              </a:extLst>
            </p:cNvPr>
            <p:cNvSpPr/>
            <p:nvPr/>
          </p:nvSpPr>
          <p:spPr>
            <a:xfrm flipV="1">
              <a:off x="-6449786" y="2400300"/>
              <a:ext cx="8792936" cy="3748858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7D6BB96D-1AD0-47DB-92ED-32E831A00E54}"/>
                </a:ext>
              </a:extLst>
            </p:cNvPr>
            <p:cNvSpPr/>
            <p:nvPr/>
          </p:nvSpPr>
          <p:spPr>
            <a:xfrm>
              <a:off x="-3420836" y="3352800"/>
              <a:ext cx="8221436" cy="3505200"/>
            </a:xfrm>
            <a:prstGeom prst="trapezoid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3" name="梯形 12">
              <a:extLst>
                <a:ext uri="{FF2B5EF4-FFF2-40B4-BE49-F238E27FC236}">
                  <a16:creationId xmlns:a16="http://schemas.microsoft.com/office/drawing/2014/main" id="{7ED9B12C-0B45-44EC-AEE2-3DD5178ED49A}"/>
                </a:ext>
              </a:extLst>
            </p:cNvPr>
            <p:cNvSpPr/>
            <p:nvPr/>
          </p:nvSpPr>
          <p:spPr>
            <a:xfrm>
              <a:off x="-4635540" y="3048000"/>
              <a:ext cx="9829978" cy="4191000"/>
            </a:xfrm>
            <a:prstGeom prst="trapezoid">
              <a:avLst/>
            </a:prstGeom>
            <a:noFill/>
            <a:ln w="28575">
              <a:solidFill>
                <a:schemeClr val="bg1">
                  <a:alpha val="6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D04E03E-F0AF-4477-8BCA-9845E6B31D0D}"/>
              </a:ext>
            </a:extLst>
          </p:cNvPr>
          <p:cNvGrpSpPr/>
          <p:nvPr/>
        </p:nvGrpSpPr>
        <p:grpSpPr>
          <a:xfrm>
            <a:off x="574456" y="1164936"/>
            <a:ext cx="6372375" cy="2635974"/>
            <a:chOff x="5364146" y="779437"/>
            <a:chExt cx="6372375" cy="2635974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A357F6C-61D3-42DC-BB75-7DAFAA3EA348}"/>
                </a:ext>
              </a:extLst>
            </p:cNvPr>
            <p:cNvSpPr txBox="1"/>
            <p:nvPr/>
          </p:nvSpPr>
          <p:spPr>
            <a:xfrm>
              <a:off x="5364146" y="2215082"/>
              <a:ext cx="637237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7200" spc="600" dirty="0">
                  <a:solidFill>
                    <a:schemeClr val="bg1"/>
                  </a:solidFill>
                  <a:latin typeface="字魂49号-逍遥行书" panose="00000500000000000000" pitchFamily="2" charset="-122"/>
                  <a:ea typeface="字魂49号-逍遥行书" panose="00000500000000000000" pitchFamily="2" charset="-122"/>
                  <a:sym typeface="字魂59号-创粗黑" panose="00000500000000000000" pitchFamily="2" charset="-122"/>
                </a:rPr>
                <a:t>上海财经大学</a:t>
              </a:r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3DF7A53D-D620-4FE3-AB8C-F1D42F224A2D}"/>
                </a:ext>
              </a:extLst>
            </p:cNvPr>
            <p:cNvSpPr/>
            <p:nvPr/>
          </p:nvSpPr>
          <p:spPr>
            <a:xfrm>
              <a:off x="9798358" y="779437"/>
              <a:ext cx="1567543" cy="783771"/>
            </a:xfrm>
            <a:prstGeom prst="roundRect">
              <a:avLst/>
            </a:prstGeom>
            <a:noFill/>
            <a:ln>
              <a:solidFill>
                <a:srgbClr val="FD6635">
                  <a:alpha val="31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400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202X</a:t>
              </a:r>
              <a:endParaRPr lang="zh-CN" altLang="en-US" sz="44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E27DDDA6-ABC9-4B08-8192-D88645A50B9E}"/>
              </a:ext>
            </a:extLst>
          </p:cNvPr>
          <p:cNvGrpSpPr/>
          <p:nvPr/>
        </p:nvGrpSpPr>
        <p:grpSpPr>
          <a:xfrm flipH="1" flipV="1">
            <a:off x="11084523" y="573078"/>
            <a:ext cx="608806" cy="45719"/>
            <a:chOff x="-2394857" y="-1857829"/>
            <a:chExt cx="2075769" cy="45719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FD4692C-1280-4316-88B4-2149C6B96F5D}"/>
                </a:ext>
              </a:extLst>
            </p:cNvPr>
            <p:cNvSpPr/>
            <p:nvPr/>
          </p:nvSpPr>
          <p:spPr>
            <a:xfrm>
              <a:off x="-2394857" y="-1857829"/>
              <a:ext cx="551543" cy="45719"/>
            </a:xfrm>
            <a:prstGeom prst="rect">
              <a:avLst/>
            </a:prstGeom>
            <a:solidFill>
              <a:srgbClr val="353C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5F2C538-D6AA-428D-8719-B3090EF54847}"/>
                </a:ext>
              </a:extLst>
            </p:cNvPr>
            <p:cNvSpPr/>
            <p:nvPr/>
          </p:nvSpPr>
          <p:spPr>
            <a:xfrm>
              <a:off x="-1944914" y="-1857829"/>
              <a:ext cx="1625826" cy="45719"/>
            </a:xfrm>
            <a:prstGeom prst="rect">
              <a:avLst/>
            </a:prstGeom>
            <a:solidFill>
              <a:srgbClr val="B02E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66C42189-8CE5-4136-959D-50B95B3458B6}"/>
              </a:ext>
            </a:extLst>
          </p:cNvPr>
          <p:cNvGrpSpPr/>
          <p:nvPr/>
        </p:nvGrpSpPr>
        <p:grpSpPr>
          <a:xfrm>
            <a:off x="4309300" y="5739675"/>
            <a:ext cx="2042514" cy="549769"/>
            <a:chOff x="5284293" y="6484440"/>
            <a:chExt cx="2042514" cy="549769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934CBAF9-3A30-4FF7-A19C-A82511461CD4}"/>
                </a:ext>
              </a:extLst>
            </p:cNvPr>
            <p:cNvSpPr txBox="1"/>
            <p:nvPr/>
          </p:nvSpPr>
          <p:spPr>
            <a:xfrm>
              <a:off x="5327838" y="6484440"/>
              <a:ext cx="1998969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答辩人：魔都实习通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C07A9D0-7258-4ABD-B5FC-F1536CEDD2A7}"/>
                </a:ext>
              </a:extLst>
            </p:cNvPr>
            <p:cNvSpPr txBox="1"/>
            <p:nvPr/>
          </p:nvSpPr>
          <p:spPr>
            <a:xfrm>
              <a:off x="5284293" y="6787988"/>
              <a:ext cx="204251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202X</a:t>
              </a:r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年</a:t>
              </a:r>
              <a:r>
                <a:rPr lang="en-US" altLang="zh-CN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XX</a:t>
              </a:r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月</a:t>
              </a:r>
              <a:r>
                <a:rPr lang="en-US" altLang="zh-CN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XX</a:t>
              </a:r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日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19EA335C-6731-433C-9EE9-3557673C7AFA}"/>
              </a:ext>
            </a:extLst>
          </p:cNvPr>
          <p:cNvGrpSpPr/>
          <p:nvPr/>
        </p:nvGrpSpPr>
        <p:grpSpPr>
          <a:xfrm>
            <a:off x="1126696" y="2180285"/>
            <a:ext cx="5462814" cy="2692400"/>
            <a:chOff x="7239000" y="1968500"/>
            <a:chExt cx="4203700" cy="2692400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B4291F5-C1B1-4455-A8C1-77958D6EF416}"/>
                </a:ext>
              </a:extLst>
            </p:cNvPr>
            <p:cNvCxnSpPr/>
            <p:nvPr/>
          </p:nvCxnSpPr>
          <p:spPr>
            <a:xfrm>
              <a:off x="7239000" y="1968500"/>
              <a:ext cx="4203700" cy="0"/>
            </a:xfrm>
            <a:prstGeom prst="line">
              <a:avLst/>
            </a:prstGeom>
            <a:ln>
              <a:solidFill>
                <a:schemeClr val="bg1">
                  <a:alpha val="5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D2AA1089-F1CD-4F72-8F08-A25EB436494F}"/>
                </a:ext>
              </a:extLst>
            </p:cNvPr>
            <p:cNvCxnSpPr/>
            <p:nvPr/>
          </p:nvCxnSpPr>
          <p:spPr>
            <a:xfrm>
              <a:off x="7239000" y="4660900"/>
              <a:ext cx="4203700" cy="0"/>
            </a:xfrm>
            <a:prstGeom prst="line">
              <a:avLst/>
            </a:prstGeom>
            <a:ln>
              <a:solidFill>
                <a:schemeClr val="bg1">
                  <a:alpha val="5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64C476A9-3E3A-4F41-9E57-C8C36F7701B0}"/>
              </a:ext>
            </a:extLst>
          </p:cNvPr>
          <p:cNvSpPr/>
          <p:nvPr/>
        </p:nvSpPr>
        <p:spPr>
          <a:xfrm>
            <a:off x="6396449" y="5752493"/>
            <a:ext cx="45719" cy="506639"/>
          </a:xfrm>
          <a:prstGeom prst="roundRect">
            <a:avLst/>
          </a:prstGeom>
          <a:gradFill flip="none" rotWithShape="1">
            <a:gsLst>
              <a:gs pos="21000">
                <a:srgbClr val="ED4017"/>
              </a:gs>
              <a:gs pos="100000">
                <a:srgbClr val="FD6635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33" name="PA-文本框 88">
            <a:extLst>
              <a:ext uri="{FF2B5EF4-FFF2-40B4-BE49-F238E27FC236}">
                <a16:creationId xmlns:a16="http://schemas.microsoft.com/office/drawing/2014/main" id="{A2AA85E2-9CE1-466E-B927-2404B7D26117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614525" y="4899293"/>
            <a:ext cx="3116468" cy="10695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Click here to enter your text, change the color or size of the text. You can also format the appropriate text and adjust the line spacing of the text. </a:t>
            </a:r>
          </a:p>
        </p:txBody>
      </p:sp>
      <p:sp>
        <p:nvSpPr>
          <p:cNvPr id="34" name="PA-文本框 88">
            <a:extLst>
              <a:ext uri="{FF2B5EF4-FFF2-40B4-BE49-F238E27FC236}">
                <a16:creationId xmlns:a16="http://schemas.microsoft.com/office/drawing/2014/main" id="{9166EC53-6C2C-4771-9480-337E446D3FE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8795442" y="449605"/>
            <a:ext cx="213225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 hangingPunct="0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上海财经大学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XX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专业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35" name="iconfont-11253-5327384">
            <a:extLst>
              <a:ext uri="{FF2B5EF4-FFF2-40B4-BE49-F238E27FC236}">
                <a16:creationId xmlns:a16="http://schemas.microsoft.com/office/drawing/2014/main" id="{43394D4F-0EAE-483B-9073-6E12613C5DF9}"/>
              </a:ext>
            </a:extLst>
          </p:cNvPr>
          <p:cNvSpPr/>
          <p:nvPr/>
        </p:nvSpPr>
        <p:spPr>
          <a:xfrm>
            <a:off x="8711971" y="1112055"/>
            <a:ext cx="1334440" cy="889535"/>
          </a:xfrm>
          <a:custGeom>
            <a:avLst/>
            <a:gdLst>
              <a:gd name="T0" fmla="*/ 9997 w 9997"/>
              <a:gd name="T1" fmla="*/ 1668 h 6664"/>
              <a:gd name="T2" fmla="*/ 9902 w 9997"/>
              <a:gd name="T3" fmla="*/ 1803 h 6664"/>
              <a:gd name="T4" fmla="*/ 5041 w 9997"/>
              <a:gd name="T5" fmla="*/ 3331 h 6664"/>
              <a:gd name="T6" fmla="*/ 4997 w 9997"/>
              <a:gd name="T7" fmla="*/ 3336 h 6664"/>
              <a:gd name="T8" fmla="*/ 4953 w 9997"/>
              <a:gd name="T9" fmla="*/ 3331 h 6664"/>
              <a:gd name="T10" fmla="*/ 2123 w 9997"/>
              <a:gd name="T11" fmla="*/ 2436 h 6664"/>
              <a:gd name="T12" fmla="*/ 1816 w 9997"/>
              <a:gd name="T13" fmla="*/ 2919 h 6664"/>
              <a:gd name="T14" fmla="*/ 1668 w 9997"/>
              <a:gd name="T15" fmla="*/ 3694 h 6664"/>
              <a:gd name="T16" fmla="*/ 1941 w 9997"/>
              <a:gd name="T17" fmla="*/ 4167 h 6664"/>
              <a:gd name="T18" fmla="*/ 1690 w 9997"/>
              <a:gd name="T19" fmla="*/ 4631 h 6664"/>
              <a:gd name="T20" fmla="*/ 1941 w 9997"/>
              <a:gd name="T21" fmla="*/ 6509 h 6664"/>
              <a:gd name="T22" fmla="*/ 1906 w 9997"/>
              <a:gd name="T23" fmla="*/ 6617 h 6664"/>
              <a:gd name="T24" fmla="*/ 1802 w 9997"/>
              <a:gd name="T25" fmla="*/ 6664 h 6664"/>
              <a:gd name="T26" fmla="*/ 970 w 9997"/>
              <a:gd name="T27" fmla="*/ 6664 h 6664"/>
              <a:gd name="T28" fmla="*/ 866 w 9997"/>
              <a:gd name="T29" fmla="*/ 6617 h 6664"/>
              <a:gd name="T30" fmla="*/ 831 w 9997"/>
              <a:gd name="T31" fmla="*/ 6509 h 6664"/>
              <a:gd name="T32" fmla="*/ 1085 w 9997"/>
              <a:gd name="T33" fmla="*/ 4630 h 6664"/>
              <a:gd name="T34" fmla="*/ 833 w 9997"/>
              <a:gd name="T35" fmla="*/ 4167 h 6664"/>
              <a:gd name="T36" fmla="*/ 1116 w 9997"/>
              <a:gd name="T37" fmla="*/ 3685 h 6664"/>
              <a:gd name="T38" fmla="*/ 1542 w 9997"/>
              <a:gd name="T39" fmla="*/ 2253 h 6664"/>
              <a:gd name="T40" fmla="*/ 95 w 9997"/>
              <a:gd name="T41" fmla="*/ 1803 h 6664"/>
              <a:gd name="T42" fmla="*/ 0 w 9997"/>
              <a:gd name="T43" fmla="*/ 1668 h 6664"/>
              <a:gd name="T44" fmla="*/ 95 w 9997"/>
              <a:gd name="T45" fmla="*/ 1533 h 6664"/>
              <a:gd name="T46" fmla="*/ 4956 w 9997"/>
              <a:gd name="T47" fmla="*/ 5 h 6664"/>
              <a:gd name="T48" fmla="*/ 5000 w 9997"/>
              <a:gd name="T49" fmla="*/ 0 h 6664"/>
              <a:gd name="T50" fmla="*/ 5043 w 9997"/>
              <a:gd name="T51" fmla="*/ 5 h 6664"/>
              <a:gd name="T52" fmla="*/ 9902 w 9997"/>
              <a:gd name="T53" fmla="*/ 1533 h 6664"/>
              <a:gd name="T54" fmla="*/ 9997 w 9997"/>
              <a:gd name="T55" fmla="*/ 1668 h 6664"/>
              <a:gd name="T56" fmla="*/ 7697 w 9997"/>
              <a:gd name="T57" fmla="*/ 3074 h 6664"/>
              <a:gd name="T58" fmla="*/ 7776 w 9997"/>
              <a:gd name="T59" fmla="*/ 4446 h 6664"/>
              <a:gd name="T60" fmla="*/ 7420 w 9997"/>
              <a:gd name="T61" fmla="*/ 5002 h 6664"/>
              <a:gd name="T62" fmla="*/ 6399 w 9997"/>
              <a:gd name="T63" fmla="*/ 5408 h 6664"/>
              <a:gd name="T64" fmla="*/ 4998 w 9997"/>
              <a:gd name="T65" fmla="*/ 5558 h 6664"/>
              <a:gd name="T66" fmla="*/ 3597 w 9997"/>
              <a:gd name="T67" fmla="*/ 5408 h 6664"/>
              <a:gd name="T68" fmla="*/ 2577 w 9997"/>
              <a:gd name="T69" fmla="*/ 5002 h 6664"/>
              <a:gd name="T70" fmla="*/ 2221 w 9997"/>
              <a:gd name="T71" fmla="*/ 4446 h 6664"/>
              <a:gd name="T72" fmla="*/ 2299 w 9997"/>
              <a:gd name="T73" fmla="*/ 3074 h 6664"/>
              <a:gd name="T74" fmla="*/ 4791 w 9997"/>
              <a:gd name="T75" fmla="*/ 3861 h 6664"/>
              <a:gd name="T76" fmla="*/ 4999 w 9997"/>
              <a:gd name="T77" fmla="*/ 3891 h 6664"/>
              <a:gd name="T78" fmla="*/ 5208 w 9997"/>
              <a:gd name="T79" fmla="*/ 3861 h 6664"/>
              <a:gd name="T80" fmla="*/ 7697 w 9997"/>
              <a:gd name="T81" fmla="*/ 3074 h 6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97" h="6664">
                <a:moveTo>
                  <a:pt x="9997" y="1668"/>
                </a:moveTo>
                <a:cubicBezTo>
                  <a:pt x="9997" y="1734"/>
                  <a:pt x="9966" y="1779"/>
                  <a:pt x="9902" y="1803"/>
                </a:cubicBezTo>
                <a:lnTo>
                  <a:pt x="5041" y="3331"/>
                </a:lnTo>
                <a:cubicBezTo>
                  <a:pt x="5030" y="3334"/>
                  <a:pt x="5015" y="3336"/>
                  <a:pt x="4997" y="3336"/>
                </a:cubicBezTo>
                <a:cubicBezTo>
                  <a:pt x="4980" y="3336"/>
                  <a:pt x="4966" y="3334"/>
                  <a:pt x="4953" y="3331"/>
                </a:cubicBezTo>
                <a:lnTo>
                  <a:pt x="2123" y="2436"/>
                </a:lnTo>
                <a:cubicBezTo>
                  <a:pt x="2000" y="2534"/>
                  <a:pt x="1896" y="2696"/>
                  <a:pt x="1816" y="2919"/>
                </a:cubicBezTo>
                <a:cubicBezTo>
                  <a:pt x="1735" y="3143"/>
                  <a:pt x="1686" y="3402"/>
                  <a:pt x="1668" y="3694"/>
                </a:cubicBezTo>
                <a:cubicBezTo>
                  <a:pt x="1851" y="3798"/>
                  <a:pt x="1941" y="3957"/>
                  <a:pt x="1941" y="4167"/>
                </a:cubicBezTo>
                <a:cubicBezTo>
                  <a:pt x="1941" y="4367"/>
                  <a:pt x="1857" y="4522"/>
                  <a:pt x="1690" y="4631"/>
                </a:cubicBezTo>
                <a:lnTo>
                  <a:pt x="1941" y="6509"/>
                </a:lnTo>
                <a:cubicBezTo>
                  <a:pt x="1947" y="6549"/>
                  <a:pt x="1935" y="6586"/>
                  <a:pt x="1906" y="6617"/>
                </a:cubicBezTo>
                <a:cubicBezTo>
                  <a:pt x="1879" y="6648"/>
                  <a:pt x="1845" y="6664"/>
                  <a:pt x="1802" y="6664"/>
                </a:cubicBezTo>
                <a:lnTo>
                  <a:pt x="970" y="6664"/>
                </a:lnTo>
                <a:cubicBezTo>
                  <a:pt x="926" y="6664"/>
                  <a:pt x="891" y="6648"/>
                  <a:pt x="866" y="6617"/>
                </a:cubicBezTo>
                <a:cubicBezTo>
                  <a:pt x="837" y="6586"/>
                  <a:pt x="826" y="6549"/>
                  <a:pt x="831" y="6509"/>
                </a:cubicBezTo>
                <a:lnTo>
                  <a:pt x="1085" y="4630"/>
                </a:lnTo>
                <a:cubicBezTo>
                  <a:pt x="916" y="4521"/>
                  <a:pt x="833" y="4364"/>
                  <a:pt x="833" y="4167"/>
                </a:cubicBezTo>
                <a:cubicBezTo>
                  <a:pt x="833" y="3955"/>
                  <a:pt x="927" y="3794"/>
                  <a:pt x="1116" y="3685"/>
                </a:cubicBezTo>
                <a:cubicBezTo>
                  <a:pt x="1147" y="3085"/>
                  <a:pt x="1290" y="2609"/>
                  <a:pt x="1542" y="2253"/>
                </a:cubicBezTo>
                <a:lnTo>
                  <a:pt x="95" y="1803"/>
                </a:lnTo>
                <a:cubicBezTo>
                  <a:pt x="31" y="1779"/>
                  <a:pt x="0" y="1735"/>
                  <a:pt x="0" y="1668"/>
                </a:cubicBezTo>
                <a:cubicBezTo>
                  <a:pt x="0" y="1602"/>
                  <a:pt x="31" y="1557"/>
                  <a:pt x="95" y="1533"/>
                </a:cubicBezTo>
                <a:lnTo>
                  <a:pt x="4956" y="5"/>
                </a:lnTo>
                <a:cubicBezTo>
                  <a:pt x="4967" y="2"/>
                  <a:pt x="4982" y="0"/>
                  <a:pt x="5000" y="0"/>
                </a:cubicBezTo>
                <a:cubicBezTo>
                  <a:pt x="5017" y="0"/>
                  <a:pt x="5031" y="2"/>
                  <a:pt x="5043" y="5"/>
                </a:cubicBezTo>
                <a:lnTo>
                  <a:pt x="9902" y="1533"/>
                </a:lnTo>
                <a:cubicBezTo>
                  <a:pt x="9966" y="1557"/>
                  <a:pt x="9997" y="1602"/>
                  <a:pt x="9997" y="1668"/>
                </a:cubicBezTo>
                <a:close/>
                <a:moveTo>
                  <a:pt x="7697" y="3074"/>
                </a:moveTo>
                <a:lnTo>
                  <a:pt x="7776" y="4446"/>
                </a:lnTo>
                <a:cubicBezTo>
                  <a:pt x="7787" y="4646"/>
                  <a:pt x="7670" y="4830"/>
                  <a:pt x="7420" y="5002"/>
                </a:cubicBezTo>
                <a:cubicBezTo>
                  <a:pt x="7170" y="5172"/>
                  <a:pt x="6831" y="5307"/>
                  <a:pt x="6399" y="5408"/>
                </a:cubicBezTo>
                <a:cubicBezTo>
                  <a:pt x="5968" y="5508"/>
                  <a:pt x="5502" y="5558"/>
                  <a:pt x="4998" y="5558"/>
                </a:cubicBezTo>
                <a:cubicBezTo>
                  <a:pt x="4494" y="5558"/>
                  <a:pt x="4027" y="5508"/>
                  <a:pt x="3597" y="5408"/>
                </a:cubicBezTo>
                <a:cubicBezTo>
                  <a:pt x="3166" y="5308"/>
                  <a:pt x="2827" y="5174"/>
                  <a:pt x="2577" y="5002"/>
                </a:cubicBezTo>
                <a:cubicBezTo>
                  <a:pt x="2327" y="4832"/>
                  <a:pt x="2209" y="4646"/>
                  <a:pt x="2221" y="4446"/>
                </a:cubicBezTo>
                <a:lnTo>
                  <a:pt x="2299" y="3074"/>
                </a:lnTo>
                <a:lnTo>
                  <a:pt x="4791" y="3861"/>
                </a:lnTo>
                <a:cubicBezTo>
                  <a:pt x="4854" y="3882"/>
                  <a:pt x="4924" y="3891"/>
                  <a:pt x="4999" y="3891"/>
                </a:cubicBezTo>
                <a:cubicBezTo>
                  <a:pt x="5075" y="3891"/>
                  <a:pt x="5144" y="3882"/>
                  <a:pt x="5208" y="3861"/>
                </a:cubicBezTo>
                <a:lnTo>
                  <a:pt x="7697" y="3074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34CBAF9-3A30-4FF7-A19C-A82511461CD4}"/>
              </a:ext>
            </a:extLst>
          </p:cNvPr>
          <p:cNvSpPr txBox="1"/>
          <p:nvPr/>
        </p:nvSpPr>
        <p:spPr>
          <a:xfrm>
            <a:off x="4352845" y="3996352"/>
            <a:ext cx="2223366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答辩</a:t>
            </a:r>
            <a:r>
              <a:rPr lang="en-US" altLang="zh-CN" sz="40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PPT</a:t>
            </a:r>
            <a:endParaRPr lang="zh-CN" altLang="en-US" sz="40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292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3" grpId="0"/>
      <p:bldP spid="34" grpId="0"/>
      <p:bldP spid="3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28CD5969-574C-472B-84DC-6B48B4F63D49}"/>
              </a:ext>
            </a:extLst>
          </p:cNvPr>
          <p:cNvSpPr/>
          <p:nvPr/>
        </p:nvSpPr>
        <p:spPr>
          <a:xfrm>
            <a:off x="0" y="1219200"/>
            <a:ext cx="12192000" cy="5638800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320429A2-3073-4417-B8A2-392C6CBA2120}"/>
              </a:ext>
            </a:extLst>
          </p:cNvPr>
          <p:cNvGrpSpPr/>
          <p:nvPr/>
        </p:nvGrpSpPr>
        <p:grpSpPr>
          <a:xfrm rot="16200000">
            <a:off x="5973370" y="1166139"/>
            <a:ext cx="245262" cy="1410260"/>
            <a:chOff x="1371600" y="-711200"/>
            <a:chExt cx="101600" cy="584200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62F3FEE9-3900-4F9E-AF6D-241F805587B6}"/>
                </a:ext>
              </a:extLst>
            </p:cNvPr>
            <p:cNvSpPr/>
            <p:nvPr/>
          </p:nvSpPr>
          <p:spPr>
            <a:xfrm>
              <a:off x="1371600" y="-711200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9016FD5E-45E1-4159-9A2F-2765DD87D5BF}"/>
                </a:ext>
              </a:extLst>
            </p:cNvPr>
            <p:cNvSpPr/>
            <p:nvPr/>
          </p:nvSpPr>
          <p:spPr>
            <a:xfrm>
              <a:off x="1371600" y="-469900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C637E580-76ED-4221-8105-EDCE80453B20}"/>
                </a:ext>
              </a:extLst>
            </p:cNvPr>
            <p:cNvSpPr/>
            <p:nvPr/>
          </p:nvSpPr>
          <p:spPr>
            <a:xfrm>
              <a:off x="1371600" y="-228600"/>
              <a:ext cx="101600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808585C-2894-4CD1-AF39-FD118D6C6ADF}"/>
              </a:ext>
            </a:extLst>
          </p:cNvPr>
          <p:cNvGrpSpPr/>
          <p:nvPr/>
        </p:nvGrpSpPr>
        <p:grpSpPr>
          <a:xfrm>
            <a:off x="4394200" y="2211614"/>
            <a:ext cx="3403600" cy="3403600"/>
            <a:chOff x="6340287" y="4410636"/>
            <a:chExt cx="1506070" cy="1506070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F9386332-8F78-4E2F-B54C-0E140B804F45}"/>
                </a:ext>
              </a:extLst>
            </p:cNvPr>
            <p:cNvSpPr/>
            <p:nvPr/>
          </p:nvSpPr>
          <p:spPr>
            <a:xfrm>
              <a:off x="6577116" y="4647465"/>
              <a:ext cx="1032413" cy="1032413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762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3200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论文</a:t>
              </a:r>
              <a:endParaRPr lang="en-US" altLang="zh-CN" sz="32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  <a:p>
              <a:pPr algn="ctr"/>
              <a:r>
                <a:rPr lang="zh-CN" altLang="en-US" sz="3200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背景</a:t>
              </a: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84BC81E3-59BB-44C0-BB3C-FAA229DB2BBB}"/>
                </a:ext>
              </a:extLst>
            </p:cNvPr>
            <p:cNvSpPr/>
            <p:nvPr/>
          </p:nvSpPr>
          <p:spPr>
            <a:xfrm>
              <a:off x="6340287" y="4410636"/>
              <a:ext cx="1506070" cy="150607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rgbClr val="D91C3C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19" name="椭圆 18">
            <a:extLst>
              <a:ext uri="{FF2B5EF4-FFF2-40B4-BE49-F238E27FC236}">
                <a16:creationId xmlns:a16="http://schemas.microsoft.com/office/drawing/2014/main" id="{696DF1D3-8800-4454-B8E6-9F6B9B0A9276}"/>
              </a:ext>
            </a:extLst>
          </p:cNvPr>
          <p:cNvSpPr/>
          <p:nvPr/>
        </p:nvSpPr>
        <p:spPr>
          <a:xfrm>
            <a:off x="7362698" y="2748062"/>
            <a:ext cx="476504" cy="47650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3</a:t>
            </a:r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47E2550A-58C9-46D3-A1B9-7B7A98700939}"/>
              </a:ext>
            </a:extLst>
          </p:cNvPr>
          <p:cNvSpPr/>
          <p:nvPr/>
        </p:nvSpPr>
        <p:spPr>
          <a:xfrm>
            <a:off x="7362698" y="4538762"/>
            <a:ext cx="476504" cy="47650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4</a:t>
            </a:r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159640E-D2C7-49CE-A3AA-6DDFC55AD7AB}"/>
              </a:ext>
            </a:extLst>
          </p:cNvPr>
          <p:cNvSpPr/>
          <p:nvPr/>
        </p:nvSpPr>
        <p:spPr>
          <a:xfrm>
            <a:off x="4276598" y="2748062"/>
            <a:ext cx="476504" cy="47650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1</a:t>
            </a:r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02EDD985-F2F1-47DB-B039-EBA66A82743D}"/>
              </a:ext>
            </a:extLst>
          </p:cNvPr>
          <p:cNvSpPr/>
          <p:nvPr/>
        </p:nvSpPr>
        <p:spPr>
          <a:xfrm>
            <a:off x="4276598" y="4538762"/>
            <a:ext cx="476504" cy="47650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2</a:t>
            </a:r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DC52AE8-8AE7-4E61-9ED8-B98EE44FC46B}"/>
              </a:ext>
            </a:extLst>
          </p:cNvPr>
          <p:cNvGrpSpPr/>
          <p:nvPr/>
        </p:nvGrpSpPr>
        <p:grpSpPr>
          <a:xfrm>
            <a:off x="1428750" y="2211614"/>
            <a:ext cx="2214821" cy="1346993"/>
            <a:chOff x="1428750" y="2336800"/>
            <a:chExt cx="2214821" cy="1346993"/>
          </a:xfrm>
        </p:grpSpPr>
        <p:sp>
          <p:nvSpPr>
            <p:cNvPr id="24" name="PA-矩形 4">
              <a:extLst>
                <a:ext uri="{FF2B5EF4-FFF2-40B4-BE49-F238E27FC236}">
                  <a16:creationId xmlns:a16="http://schemas.microsoft.com/office/drawing/2014/main" id="{7AB06F7C-BB54-4A80-B1BD-4F62E2DD3A91}"/>
                </a:ext>
              </a:extLst>
            </p:cNvPr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1428750" y="2627093"/>
              <a:ext cx="2214821" cy="1056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调整文字文本的行间距。设置合适的文字格式，调整文字文本的行间距。</a:t>
              </a:r>
            </a:p>
          </p:txBody>
        </p:sp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2A6EA043-B762-45AE-8188-0EF3D50B5088}"/>
                </a:ext>
              </a:extLst>
            </p:cNvPr>
            <p:cNvSpPr/>
            <p:nvPr/>
          </p:nvSpPr>
          <p:spPr>
            <a:xfrm>
              <a:off x="1428750" y="2336800"/>
              <a:ext cx="298450" cy="127000"/>
            </a:xfrm>
            <a:prstGeom prst="roundRect">
              <a:avLst/>
            </a:prstGeom>
            <a:solidFill>
              <a:srgbClr val="FEDFE4"/>
            </a:solidFill>
            <a:ln>
              <a:noFill/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rgbClr val="D91C3C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2BA9660-DC87-45E7-A365-02BC4D82EF9B}"/>
              </a:ext>
            </a:extLst>
          </p:cNvPr>
          <p:cNvGrpSpPr/>
          <p:nvPr/>
        </p:nvGrpSpPr>
        <p:grpSpPr>
          <a:xfrm>
            <a:off x="1428750" y="4256314"/>
            <a:ext cx="2214821" cy="1111431"/>
            <a:chOff x="1428750" y="4381500"/>
            <a:chExt cx="2214821" cy="1111431"/>
          </a:xfrm>
        </p:grpSpPr>
        <p:sp>
          <p:nvSpPr>
            <p:cNvPr id="29" name="PA-矩形 4">
              <a:extLst>
                <a:ext uri="{FF2B5EF4-FFF2-40B4-BE49-F238E27FC236}">
                  <a16:creationId xmlns:a16="http://schemas.microsoft.com/office/drawing/2014/main" id="{5ED08EC5-DA28-482B-941C-90BF00FE0941}"/>
                </a:ext>
              </a:extLst>
            </p:cNvPr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1428750" y="4436231"/>
              <a:ext cx="2214821" cy="1056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调整文字文本的行间距。设置合适的文字格式，调整文字文本的行间距。</a:t>
              </a:r>
            </a:p>
          </p:txBody>
        </p:sp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F8219BE3-5E8B-4E21-8F6E-56D0B3BBBCCD}"/>
                </a:ext>
              </a:extLst>
            </p:cNvPr>
            <p:cNvSpPr/>
            <p:nvPr/>
          </p:nvSpPr>
          <p:spPr>
            <a:xfrm>
              <a:off x="1428750" y="4381500"/>
              <a:ext cx="298450" cy="127000"/>
            </a:xfrm>
            <a:prstGeom prst="roundRect">
              <a:avLst/>
            </a:prstGeom>
            <a:solidFill>
              <a:srgbClr val="FEDFE4"/>
            </a:solidFill>
            <a:ln>
              <a:noFill/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rgbClr val="D91C3C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00EF532-A4D2-4704-A84B-3EB9680086D2}"/>
              </a:ext>
            </a:extLst>
          </p:cNvPr>
          <p:cNvGrpSpPr/>
          <p:nvPr/>
        </p:nvGrpSpPr>
        <p:grpSpPr>
          <a:xfrm>
            <a:off x="8548429" y="2211614"/>
            <a:ext cx="2214821" cy="1346993"/>
            <a:chOff x="8548429" y="2336800"/>
            <a:chExt cx="2214821" cy="1346993"/>
          </a:xfrm>
        </p:grpSpPr>
        <p:sp>
          <p:nvSpPr>
            <p:cNvPr id="32" name="PA-矩形 4">
              <a:extLst>
                <a:ext uri="{FF2B5EF4-FFF2-40B4-BE49-F238E27FC236}">
                  <a16:creationId xmlns:a16="http://schemas.microsoft.com/office/drawing/2014/main" id="{AC1C0F2A-3459-43BC-BFB5-E2C96C40DBB7}"/>
                </a:ext>
              </a:extLst>
            </p:cNvPr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8548429" y="2627093"/>
              <a:ext cx="2214821" cy="1056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调整文字文本的行间距。设置合适的文字格式，调整文字文本的行间距。</a:t>
              </a: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561E3E76-E81E-43E2-9D8C-9298DE70EFB9}"/>
                </a:ext>
              </a:extLst>
            </p:cNvPr>
            <p:cNvSpPr/>
            <p:nvPr/>
          </p:nvSpPr>
          <p:spPr>
            <a:xfrm>
              <a:off x="8591550" y="2336800"/>
              <a:ext cx="298450" cy="127000"/>
            </a:xfrm>
            <a:prstGeom prst="roundRect">
              <a:avLst/>
            </a:prstGeom>
            <a:solidFill>
              <a:srgbClr val="FEDFE4"/>
            </a:solidFill>
            <a:ln>
              <a:noFill/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rgbClr val="D91C3C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AC34FFF6-9510-4E00-AD44-AB2D50EBEF9D}"/>
              </a:ext>
            </a:extLst>
          </p:cNvPr>
          <p:cNvGrpSpPr/>
          <p:nvPr/>
        </p:nvGrpSpPr>
        <p:grpSpPr>
          <a:xfrm>
            <a:off x="8548429" y="4256314"/>
            <a:ext cx="2214821" cy="1296097"/>
            <a:chOff x="8548429" y="4381500"/>
            <a:chExt cx="2214821" cy="1296097"/>
          </a:xfrm>
        </p:grpSpPr>
        <p:sp>
          <p:nvSpPr>
            <p:cNvPr id="35" name="PA-矩形 4">
              <a:extLst>
                <a:ext uri="{FF2B5EF4-FFF2-40B4-BE49-F238E27FC236}">
                  <a16:creationId xmlns:a16="http://schemas.microsoft.com/office/drawing/2014/main" id="{5F33ECCE-369B-4EE4-87D6-D105B00B6136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8548429" y="4620897"/>
              <a:ext cx="2214821" cy="1056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调整文字文本的行间距。设置合适的文字格式，调整文字文本的行间距。</a:t>
              </a:r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93B6F7FC-79F9-4E51-9978-769B8DE5C7EB}"/>
                </a:ext>
              </a:extLst>
            </p:cNvPr>
            <p:cNvSpPr/>
            <p:nvPr/>
          </p:nvSpPr>
          <p:spPr>
            <a:xfrm>
              <a:off x="8591550" y="4381500"/>
              <a:ext cx="298450" cy="127000"/>
            </a:xfrm>
            <a:prstGeom prst="roundRect">
              <a:avLst/>
            </a:prstGeom>
            <a:solidFill>
              <a:srgbClr val="FEDFE4"/>
            </a:solidFill>
            <a:ln>
              <a:noFill/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rgbClr val="D91C3C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532F22A7-8B28-4CC5-A34D-16CF12AEA0CA}"/>
              </a:ext>
            </a:extLst>
          </p:cNvPr>
          <p:cNvCxnSpPr/>
          <p:nvPr/>
        </p:nvCxnSpPr>
        <p:spPr>
          <a:xfrm>
            <a:off x="1104900" y="3913414"/>
            <a:ext cx="2730500" cy="0"/>
          </a:xfrm>
          <a:prstGeom prst="line">
            <a:avLst/>
          </a:prstGeom>
          <a:ln>
            <a:solidFill>
              <a:schemeClr val="bg1">
                <a:lumMod val="85000"/>
                <a:alpha val="7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27E3BFB4-7347-40F1-823E-4D250F661693}"/>
              </a:ext>
            </a:extLst>
          </p:cNvPr>
          <p:cNvCxnSpPr/>
          <p:nvPr/>
        </p:nvCxnSpPr>
        <p:spPr>
          <a:xfrm>
            <a:off x="8356600" y="3913414"/>
            <a:ext cx="2730500" cy="0"/>
          </a:xfrm>
          <a:prstGeom prst="line">
            <a:avLst/>
          </a:prstGeom>
          <a:ln>
            <a:solidFill>
              <a:schemeClr val="bg1">
                <a:lumMod val="85000"/>
                <a:alpha val="7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任意多边形: 形状 41">
            <a:extLst>
              <a:ext uri="{FF2B5EF4-FFF2-40B4-BE49-F238E27FC236}">
                <a16:creationId xmlns:a16="http://schemas.microsoft.com/office/drawing/2014/main" id="{FD1C4ECC-52F7-43C0-982C-A3AF3A957992}"/>
              </a:ext>
            </a:extLst>
          </p:cNvPr>
          <p:cNvSpPr/>
          <p:nvPr/>
        </p:nvSpPr>
        <p:spPr>
          <a:xfrm>
            <a:off x="0" y="6238874"/>
            <a:ext cx="12192000" cy="619125"/>
          </a:xfrm>
          <a:custGeom>
            <a:avLst/>
            <a:gdLst>
              <a:gd name="connsiteX0" fmla="*/ 8863818 w 12192000"/>
              <a:gd name="connsiteY0" fmla="*/ 9 h 619125"/>
              <a:gd name="connsiteX1" fmla="*/ 11762447 w 12192000"/>
              <a:gd name="connsiteY1" fmla="*/ 337709 h 619125"/>
              <a:gd name="connsiteX2" fmla="*/ 12085269 w 12192000"/>
              <a:gd name="connsiteY2" fmla="*/ 274379 h 619125"/>
              <a:gd name="connsiteX3" fmla="*/ 12192000 w 12192000"/>
              <a:gd name="connsiteY3" fmla="*/ 240744 h 619125"/>
              <a:gd name="connsiteX4" fmla="*/ 12192000 w 12192000"/>
              <a:gd name="connsiteY4" fmla="*/ 619125 h 619125"/>
              <a:gd name="connsiteX5" fmla="*/ 0 w 12192000"/>
              <a:gd name="connsiteY5" fmla="*/ 619125 h 619125"/>
              <a:gd name="connsiteX6" fmla="*/ 0 w 12192000"/>
              <a:gd name="connsiteY6" fmla="*/ 168349 h 619125"/>
              <a:gd name="connsiteX7" fmla="*/ 348251 w 12192000"/>
              <a:gd name="connsiteY7" fmla="*/ 114250 h 619125"/>
              <a:gd name="connsiteX8" fmla="*/ 1377431 w 12192000"/>
              <a:gd name="connsiteY8" fmla="*/ 22522 h 619125"/>
              <a:gd name="connsiteX9" fmla="*/ 4588862 w 12192000"/>
              <a:gd name="connsiteY9" fmla="*/ 326452 h 619125"/>
              <a:gd name="connsiteX10" fmla="*/ 8863818 w 12192000"/>
              <a:gd name="connsiteY10" fmla="*/ 9 h 619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19125">
                <a:moveTo>
                  <a:pt x="8863818" y="9"/>
                </a:moveTo>
                <a:cubicBezTo>
                  <a:pt x="10059416" y="1885"/>
                  <a:pt x="10907456" y="425886"/>
                  <a:pt x="11762447" y="337709"/>
                </a:cubicBezTo>
                <a:cubicBezTo>
                  <a:pt x="11869321" y="326687"/>
                  <a:pt x="11977281" y="304584"/>
                  <a:pt x="12085269" y="274379"/>
                </a:cubicBezTo>
                <a:lnTo>
                  <a:pt x="12192000" y="240744"/>
                </a:lnTo>
                <a:lnTo>
                  <a:pt x="12192000" y="619125"/>
                </a:lnTo>
                <a:lnTo>
                  <a:pt x="0" y="619125"/>
                </a:lnTo>
                <a:lnTo>
                  <a:pt x="0" y="168349"/>
                </a:lnTo>
                <a:lnTo>
                  <a:pt x="348251" y="114250"/>
                </a:lnTo>
                <a:cubicBezTo>
                  <a:pt x="701663" y="65101"/>
                  <a:pt x="1057027" y="28971"/>
                  <a:pt x="1377431" y="22522"/>
                </a:cubicBezTo>
                <a:cubicBezTo>
                  <a:pt x="2402726" y="1885"/>
                  <a:pt x="3341131" y="330204"/>
                  <a:pt x="4588862" y="326452"/>
                </a:cubicBezTo>
                <a:cubicBezTo>
                  <a:pt x="5836594" y="322700"/>
                  <a:pt x="7668221" y="-1868"/>
                  <a:pt x="8863818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73E84635-E8F1-4C2C-B5C3-DDDDDDFFA997}"/>
              </a:ext>
            </a:extLst>
          </p:cNvPr>
          <p:cNvSpPr/>
          <p:nvPr/>
        </p:nvSpPr>
        <p:spPr>
          <a:xfrm flipH="1">
            <a:off x="853888" y="6225988"/>
            <a:ext cx="11338112" cy="632011"/>
          </a:xfrm>
          <a:custGeom>
            <a:avLst/>
            <a:gdLst>
              <a:gd name="connsiteX0" fmla="*/ 8023412 w 11338112"/>
              <a:gd name="connsiteY0" fmla="*/ 9 h 632011"/>
              <a:gd name="connsiteX1" fmla="*/ 4118162 w 11338112"/>
              <a:gd name="connsiteY1" fmla="*/ 333246 h 632011"/>
              <a:gd name="connsiteX2" fmla="*/ 1184462 w 11338112"/>
              <a:gd name="connsiteY2" fmla="*/ 22991 h 632011"/>
              <a:gd name="connsiteX3" fmla="*/ 244287 w 11338112"/>
              <a:gd name="connsiteY3" fmla="*/ 116628 h 632011"/>
              <a:gd name="connsiteX4" fmla="*/ 0 w 11338112"/>
              <a:gd name="connsiteY4" fmla="*/ 159034 h 632011"/>
              <a:gd name="connsiteX5" fmla="*/ 0 w 11338112"/>
              <a:gd name="connsiteY5" fmla="*/ 632011 h 632011"/>
              <a:gd name="connsiteX6" fmla="*/ 11338112 w 11338112"/>
              <a:gd name="connsiteY6" fmla="*/ 632011 h 632011"/>
              <a:gd name="connsiteX7" fmla="*/ 11338112 w 11338112"/>
              <a:gd name="connsiteY7" fmla="*/ 128920 h 632011"/>
              <a:gd name="connsiteX8" fmla="*/ 11261317 w 11338112"/>
              <a:gd name="connsiteY8" fmla="*/ 165820 h 632011"/>
              <a:gd name="connsiteX9" fmla="*/ 10671362 w 11338112"/>
              <a:gd name="connsiteY9" fmla="*/ 344737 h 632011"/>
              <a:gd name="connsiteX10" fmla="*/ 8023412 w 11338112"/>
              <a:gd name="connsiteY10" fmla="*/ 9 h 632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338112" h="632011">
                <a:moveTo>
                  <a:pt x="8023412" y="9"/>
                </a:moveTo>
                <a:cubicBezTo>
                  <a:pt x="6931212" y="-1907"/>
                  <a:pt x="5257988" y="329416"/>
                  <a:pt x="4118162" y="333246"/>
                </a:cubicBezTo>
                <a:cubicBezTo>
                  <a:pt x="2978337" y="337077"/>
                  <a:pt x="2121087" y="1924"/>
                  <a:pt x="1184462" y="22991"/>
                </a:cubicBezTo>
                <a:cubicBezTo>
                  <a:pt x="891767" y="29574"/>
                  <a:pt x="567136" y="66456"/>
                  <a:pt x="244287" y="116628"/>
                </a:cubicBezTo>
                <a:lnTo>
                  <a:pt x="0" y="159034"/>
                </a:lnTo>
                <a:lnTo>
                  <a:pt x="0" y="632011"/>
                </a:lnTo>
                <a:lnTo>
                  <a:pt x="11338112" y="632011"/>
                </a:lnTo>
                <a:lnTo>
                  <a:pt x="11338112" y="128920"/>
                </a:lnTo>
                <a:lnTo>
                  <a:pt x="11261317" y="165820"/>
                </a:lnTo>
                <a:cubicBezTo>
                  <a:pt x="11065856" y="254485"/>
                  <a:pt x="10866624" y="322234"/>
                  <a:pt x="10671362" y="344737"/>
                </a:cubicBezTo>
                <a:cubicBezTo>
                  <a:pt x="9890312" y="434750"/>
                  <a:pt x="9115612" y="1924"/>
                  <a:pt x="8023412" y="9"/>
                </a:cubicBezTo>
                <a:close/>
              </a:path>
            </a:pathLst>
          </a:custGeom>
          <a:gradFill flip="none" rotWithShape="1">
            <a:gsLst>
              <a:gs pos="0">
                <a:srgbClr val="FFFFFF">
                  <a:alpha val="38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02-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论点分析整理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31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500"/>
                            </p:stCondLst>
                            <p:childTnLst>
                              <p:par>
                                <p:cTn id="7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500"/>
                            </p:stCondLst>
                            <p:childTnLst>
                              <p:par>
                                <p:cTn id="8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7" grpId="0" animBg="1"/>
      <p:bldP spid="19" grpId="0" animBg="1"/>
      <p:bldP spid="20" grpId="0" animBg="1"/>
      <p:bldP spid="21" grpId="0" animBg="1"/>
      <p:bldP spid="22" grpId="0" animBg="1"/>
      <p:bldP spid="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A-矩形 4">
            <a:extLst>
              <a:ext uri="{FF2B5EF4-FFF2-40B4-BE49-F238E27FC236}">
                <a16:creationId xmlns:a16="http://schemas.microsoft.com/office/drawing/2014/main" id="{AB1D6605-4CDA-49FA-8308-FEAD1E5BD2B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11680" y="1868267"/>
            <a:ext cx="3722914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调整文字文本的行间距。设置合适的文字格式，调整文字文本的行间距。调整文字文本的行间距。设置合适的文字格式，调整文字文本的行间距。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32B97A78-124E-4FF5-B7FE-7B11F1C94911}"/>
              </a:ext>
            </a:extLst>
          </p:cNvPr>
          <p:cNvGrpSpPr/>
          <p:nvPr/>
        </p:nvGrpSpPr>
        <p:grpSpPr>
          <a:xfrm>
            <a:off x="4816796" y="1892316"/>
            <a:ext cx="1429230" cy="1429230"/>
            <a:chOff x="6340287" y="4410636"/>
            <a:chExt cx="1506070" cy="150607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0F98089C-D9AB-4B5F-B868-2C22B8BD02F2}"/>
                </a:ext>
              </a:extLst>
            </p:cNvPr>
            <p:cNvSpPr/>
            <p:nvPr/>
          </p:nvSpPr>
          <p:spPr>
            <a:xfrm>
              <a:off x="6504743" y="4575092"/>
              <a:ext cx="1177158" cy="1177158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论文背景</a:t>
              </a: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8A498E9A-9816-4666-9007-F6944D1793FC}"/>
                </a:ext>
              </a:extLst>
            </p:cNvPr>
            <p:cNvSpPr/>
            <p:nvPr/>
          </p:nvSpPr>
          <p:spPr>
            <a:xfrm>
              <a:off x="6340287" y="4410636"/>
              <a:ext cx="1506070" cy="1506070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2C400ED-DDD3-45B9-A144-EFE8888F28F7}"/>
              </a:ext>
            </a:extLst>
          </p:cNvPr>
          <p:cNvGrpSpPr/>
          <p:nvPr/>
        </p:nvGrpSpPr>
        <p:grpSpPr>
          <a:xfrm>
            <a:off x="6528228" y="1892316"/>
            <a:ext cx="1429230" cy="1429230"/>
            <a:chOff x="8290110" y="4410636"/>
            <a:chExt cx="1506070" cy="1506070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A9F8EA6A-508B-45A0-9A6D-C5BB89185217}"/>
                </a:ext>
              </a:extLst>
            </p:cNvPr>
            <p:cNvSpPr/>
            <p:nvPr/>
          </p:nvSpPr>
          <p:spPr>
            <a:xfrm>
              <a:off x="8454566" y="4575092"/>
              <a:ext cx="1177158" cy="1177158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论文背景</a:t>
              </a: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7DAA655C-4D8F-46DB-87F9-405AE43E3BC1}"/>
                </a:ext>
              </a:extLst>
            </p:cNvPr>
            <p:cNvSpPr/>
            <p:nvPr/>
          </p:nvSpPr>
          <p:spPr>
            <a:xfrm>
              <a:off x="8290110" y="4410636"/>
              <a:ext cx="1506070" cy="1506070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EDFD756-D0E3-44AF-9B6C-D18289BEDC11}"/>
              </a:ext>
            </a:extLst>
          </p:cNvPr>
          <p:cNvGrpSpPr/>
          <p:nvPr/>
        </p:nvGrpSpPr>
        <p:grpSpPr>
          <a:xfrm>
            <a:off x="8239660" y="1892316"/>
            <a:ext cx="1429230" cy="1429230"/>
            <a:chOff x="8290110" y="4410636"/>
            <a:chExt cx="1506070" cy="1506070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6C4CE2FB-E566-4499-BA67-FCF6BCF5ED78}"/>
                </a:ext>
              </a:extLst>
            </p:cNvPr>
            <p:cNvSpPr/>
            <p:nvPr/>
          </p:nvSpPr>
          <p:spPr>
            <a:xfrm>
              <a:off x="8454566" y="4575092"/>
              <a:ext cx="1177158" cy="1177158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论文背景</a:t>
              </a: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0FD1B7AD-EFD4-4EE4-BC28-B53C64294E89}"/>
                </a:ext>
              </a:extLst>
            </p:cNvPr>
            <p:cNvSpPr/>
            <p:nvPr/>
          </p:nvSpPr>
          <p:spPr>
            <a:xfrm>
              <a:off x="8290110" y="4410636"/>
              <a:ext cx="1506070" cy="1506070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6DF0E56-ACAF-4BD9-93BE-965AAE01D7B6}"/>
              </a:ext>
            </a:extLst>
          </p:cNvPr>
          <p:cNvGrpSpPr/>
          <p:nvPr/>
        </p:nvGrpSpPr>
        <p:grpSpPr>
          <a:xfrm>
            <a:off x="9951091" y="1892316"/>
            <a:ext cx="1429230" cy="1429230"/>
            <a:chOff x="8290110" y="4410636"/>
            <a:chExt cx="1506070" cy="1506070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0F7EABF4-A24D-4684-AD93-0862167E712B}"/>
                </a:ext>
              </a:extLst>
            </p:cNvPr>
            <p:cNvSpPr/>
            <p:nvPr/>
          </p:nvSpPr>
          <p:spPr>
            <a:xfrm>
              <a:off x="8454566" y="4575092"/>
              <a:ext cx="1177158" cy="1177158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论文背景</a:t>
              </a: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7D81B948-F942-4796-8D6C-10584D09BA3B}"/>
                </a:ext>
              </a:extLst>
            </p:cNvPr>
            <p:cNvSpPr/>
            <p:nvPr/>
          </p:nvSpPr>
          <p:spPr>
            <a:xfrm>
              <a:off x="8290110" y="4410636"/>
              <a:ext cx="1506070" cy="1506070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0B7ABE8C-2AB1-4D95-A8E7-BEA8F0D626C6}"/>
              </a:ext>
            </a:extLst>
          </p:cNvPr>
          <p:cNvCxnSpPr/>
          <p:nvPr/>
        </p:nvCxnSpPr>
        <p:spPr>
          <a:xfrm>
            <a:off x="624115" y="3570514"/>
            <a:ext cx="11234056" cy="0"/>
          </a:xfrm>
          <a:prstGeom prst="line">
            <a:avLst/>
          </a:prstGeom>
          <a:ln>
            <a:solidFill>
              <a:schemeClr val="bg1">
                <a:lumMod val="6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CE0839F0-EA12-4502-BC55-BE2750F3EE63}"/>
              </a:ext>
            </a:extLst>
          </p:cNvPr>
          <p:cNvCxnSpPr/>
          <p:nvPr/>
        </p:nvCxnSpPr>
        <p:spPr>
          <a:xfrm>
            <a:off x="624115" y="1640114"/>
            <a:ext cx="11234056" cy="0"/>
          </a:xfrm>
          <a:prstGeom prst="line">
            <a:avLst/>
          </a:prstGeom>
          <a:ln>
            <a:solidFill>
              <a:schemeClr val="bg1">
                <a:lumMod val="6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B365518E-24D4-4180-B8C5-662402E8D7D2}"/>
              </a:ext>
            </a:extLst>
          </p:cNvPr>
          <p:cNvSpPr/>
          <p:nvPr/>
        </p:nvSpPr>
        <p:spPr>
          <a:xfrm>
            <a:off x="800100" y="3987800"/>
            <a:ext cx="1130300" cy="2222500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0FA3D2F-6DF6-45D9-84C9-43B774B6EEAD}"/>
              </a:ext>
            </a:extLst>
          </p:cNvPr>
          <p:cNvSpPr/>
          <p:nvPr/>
        </p:nvSpPr>
        <p:spPr>
          <a:xfrm>
            <a:off x="1066800" y="3987800"/>
            <a:ext cx="3479800" cy="2222500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B18D034-DC31-4D91-BA56-B5D6AD4A5674}"/>
              </a:ext>
            </a:extLst>
          </p:cNvPr>
          <p:cNvSpPr/>
          <p:nvPr/>
        </p:nvSpPr>
        <p:spPr>
          <a:xfrm>
            <a:off x="4991100" y="4171950"/>
            <a:ext cx="546100" cy="18542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论文背景</a:t>
            </a:r>
          </a:p>
        </p:txBody>
      </p:sp>
      <p:sp>
        <p:nvSpPr>
          <p:cNvPr id="31" name="PA-矩形 4">
            <a:extLst>
              <a:ext uri="{FF2B5EF4-FFF2-40B4-BE49-F238E27FC236}">
                <a16:creationId xmlns:a16="http://schemas.microsoft.com/office/drawing/2014/main" id="{6ADD9371-C70E-488E-8DC8-B8F7FE880B06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981700" y="4120366"/>
            <a:ext cx="5359400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32" name="PA-矩形 4">
            <a:extLst>
              <a:ext uri="{FF2B5EF4-FFF2-40B4-BE49-F238E27FC236}">
                <a16:creationId xmlns:a16="http://schemas.microsoft.com/office/drawing/2014/main" id="{59A7382E-3646-4098-9681-44329399A04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981700" y="5390366"/>
            <a:ext cx="5359400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46091193-C28D-41FC-8A07-82E6328E700E}"/>
              </a:ext>
            </a:extLst>
          </p:cNvPr>
          <p:cNvSpPr/>
          <p:nvPr/>
        </p:nvSpPr>
        <p:spPr>
          <a:xfrm>
            <a:off x="5981700" y="5041900"/>
            <a:ext cx="621039" cy="114300"/>
          </a:xfrm>
          <a:prstGeom prst="round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02-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论点分析整理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97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2" grpId="0"/>
      <p:bldP spid="10" grpId="0" animBg="1"/>
      <p:bldP spid="29" grpId="0" animBg="1"/>
      <p:bldP spid="30" grpId="0" animBg="1"/>
      <p:bldP spid="31" grpId="0"/>
      <p:bldP spid="32" grpId="0"/>
      <p:bldP spid="33" grpId="0" animBg="1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>
            <a:extLst>
              <a:ext uri="{FF2B5EF4-FFF2-40B4-BE49-F238E27FC236}">
                <a16:creationId xmlns:a16="http://schemas.microsoft.com/office/drawing/2014/main" id="{5EB865E9-031A-4253-8ECF-0866F7738194}"/>
              </a:ext>
            </a:extLst>
          </p:cNvPr>
          <p:cNvSpPr/>
          <p:nvPr/>
        </p:nvSpPr>
        <p:spPr>
          <a:xfrm>
            <a:off x="4521200" y="2304192"/>
            <a:ext cx="3149600" cy="31496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0469C58E-83C1-4AF7-898A-59393C092AAC}"/>
              </a:ext>
            </a:extLst>
          </p:cNvPr>
          <p:cNvSpPr/>
          <p:nvPr/>
        </p:nvSpPr>
        <p:spPr>
          <a:xfrm>
            <a:off x="5079705" y="2862698"/>
            <a:ext cx="2032590" cy="2032590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论文背景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B3A63D49-89D7-4BA2-BECA-8513982CD734}"/>
              </a:ext>
            </a:extLst>
          </p:cNvPr>
          <p:cNvSpPr/>
          <p:nvPr/>
        </p:nvSpPr>
        <p:spPr>
          <a:xfrm>
            <a:off x="4830803" y="2613796"/>
            <a:ext cx="2530392" cy="2530392"/>
          </a:xfrm>
          <a:prstGeom prst="ellipse">
            <a:avLst/>
          </a:prstGeom>
          <a:noFill/>
          <a:ln>
            <a:solidFill>
              <a:srgbClr val="A80000">
                <a:alpha val="35000"/>
              </a:srgbClr>
            </a:solidFill>
          </a:ln>
          <a:effectLst>
            <a:outerShdw blurRad="431800" dist="381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rgbClr val="D91C3C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1454D587-EB2D-4F9B-8BAD-BB6698576B7D}"/>
              </a:ext>
            </a:extLst>
          </p:cNvPr>
          <p:cNvSpPr/>
          <p:nvPr/>
        </p:nvSpPr>
        <p:spPr>
          <a:xfrm>
            <a:off x="8026401" y="2425544"/>
            <a:ext cx="2975428" cy="3069896"/>
          </a:xfrm>
          <a:prstGeom prst="roundRect">
            <a:avLst>
              <a:gd name="adj" fmla="val 913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2DE8AAC-F9DE-4B7C-AE59-8968C922A74C}"/>
              </a:ext>
            </a:extLst>
          </p:cNvPr>
          <p:cNvSpPr/>
          <p:nvPr/>
        </p:nvSpPr>
        <p:spPr>
          <a:xfrm>
            <a:off x="1190172" y="2425544"/>
            <a:ext cx="2975428" cy="3069896"/>
          </a:xfrm>
          <a:prstGeom prst="roundRect">
            <a:avLst>
              <a:gd name="adj" fmla="val 913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B4D44648-408B-41A8-AA4D-AEDAF42CF8B6}"/>
              </a:ext>
            </a:extLst>
          </p:cNvPr>
          <p:cNvSpPr/>
          <p:nvPr/>
        </p:nvSpPr>
        <p:spPr>
          <a:xfrm>
            <a:off x="2353277" y="2065680"/>
            <a:ext cx="620192" cy="620192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1</a:t>
            </a:r>
            <a:endParaRPr lang="zh-CN" altLang="en-US" sz="24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3D8BF45D-F86E-4FDC-8BEB-A0969A127132}"/>
              </a:ext>
            </a:extLst>
          </p:cNvPr>
          <p:cNvSpPr/>
          <p:nvPr/>
        </p:nvSpPr>
        <p:spPr>
          <a:xfrm>
            <a:off x="9238346" y="2005663"/>
            <a:ext cx="740226" cy="740226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2</a:t>
            </a:r>
            <a:endParaRPr lang="zh-CN" altLang="en-US" sz="24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8" name="PA-矩形 4">
            <a:extLst>
              <a:ext uri="{FF2B5EF4-FFF2-40B4-BE49-F238E27FC236}">
                <a16:creationId xmlns:a16="http://schemas.microsoft.com/office/drawing/2014/main" id="{56AC5CDE-2BBE-42B6-B062-19A4C811003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533250" y="2963386"/>
            <a:ext cx="195810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30" name="PA-矩形 4">
            <a:extLst>
              <a:ext uri="{FF2B5EF4-FFF2-40B4-BE49-F238E27FC236}">
                <a16:creationId xmlns:a16="http://schemas.microsoft.com/office/drawing/2014/main" id="{133DEC9C-3B9D-4EFB-AB4D-67565543B4EA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700650" y="2963386"/>
            <a:ext cx="195810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9D0C3909-1F60-4DA6-AD36-AFBA319A9A2F}"/>
              </a:ext>
            </a:extLst>
          </p:cNvPr>
          <p:cNvSpPr/>
          <p:nvPr/>
        </p:nvSpPr>
        <p:spPr>
          <a:xfrm>
            <a:off x="1901372" y="4699000"/>
            <a:ext cx="1553028" cy="4445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rgbClr val="A80000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论文背景</a:t>
            </a: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2E9AF8D5-60DD-4A1A-A9A1-FA99597E3123}"/>
              </a:ext>
            </a:extLst>
          </p:cNvPr>
          <p:cNvSpPr/>
          <p:nvPr/>
        </p:nvSpPr>
        <p:spPr>
          <a:xfrm>
            <a:off x="8741230" y="4699000"/>
            <a:ext cx="1545770" cy="4445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>
                <a:solidFill>
                  <a:srgbClr val="A80000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论文背景</a:t>
            </a:r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8C9C1675-6CE1-4AF7-9942-B2ABFAF41529}"/>
              </a:ext>
            </a:extLst>
          </p:cNvPr>
          <p:cNvSpPr/>
          <p:nvPr/>
        </p:nvSpPr>
        <p:spPr>
          <a:xfrm>
            <a:off x="0" y="5740582"/>
            <a:ext cx="12192000" cy="1117418"/>
          </a:xfrm>
          <a:custGeom>
            <a:avLst/>
            <a:gdLst>
              <a:gd name="connsiteX0" fmla="*/ 0 w 12192000"/>
              <a:gd name="connsiteY0" fmla="*/ 0 h 1117418"/>
              <a:gd name="connsiteX1" fmla="*/ 56263 w 12192000"/>
              <a:gd name="connsiteY1" fmla="*/ 14804 h 1117418"/>
              <a:gd name="connsiteX2" fmla="*/ 6096001 w 12192000"/>
              <a:gd name="connsiteY2" fmla="*/ 714646 h 1117418"/>
              <a:gd name="connsiteX3" fmla="*/ 12135738 w 12192000"/>
              <a:gd name="connsiteY3" fmla="*/ 14804 h 1117418"/>
              <a:gd name="connsiteX4" fmla="*/ 12192000 w 12192000"/>
              <a:gd name="connsiteY4" fmla="*/ 0 h 1117418"/>
              <a:gd name="connsiteX5" fmla="*/ 12192000 w 12192000"/>
              <a:gd name="connsiteY5" fmla="*/ 1117418 h 1117418"/>
              <a:gd name="connsiteX6" fmla="*/ 0 w 12192000"/>
              <a:gd name="connsiteY6" fmla="*/ 1117418 h 1117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117418">
                <a:moveTo>
                  <a:pt x="0" y="0"/>
                </a:moveTo>
                <a:lnTo>
                  <a:pt x="56263" y="14804"/>
                </a:lnTo>
                <a:cubicBezTo>
                  <a:pt x="1851655" y="461125"/>
                  <a:pt x="3909131" y="714646"/>
                  <a:pt x="6096001" y="714646"/>
                </a:cubicBezTo>
                <a:cubicBezTo>
                  <a:pt x="8282871" y="714646"/>
                  <a:pt x="10340346" y="461125"/>
                  <a:pt x="12135738" y="14804"/>
                </a:cubicBezTo>
                <a:lnTo>
                  <a:pt x="12192000" y="0"/>
                </a:lnTo>
                <a:lnTo>
                  <a:pt x="12192000" y="1117418"/>
                </a:lnTo>
                <a:lnTo>
                  <a:pt x="0" y="1117418"/>
                </a:lnTo>
                <a:close/>
              </a:path>
            </a:pathLst>
          </a:cu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02-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论点分析整理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676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13" grpId="0" animBg="1"/>
      <p:bldP spid="14" grpId="0" animBg="1"/>
      <p:bldP spid="16" grpId="0" animBg="1"/>
      <p:bldP spid="19" grpId="0" animBg="1"/>
      <p:bldP spid="21" grpId="0" animBg="1"/>
      <p:bldP spid="22" grpId="0" animBg="1"/>
      <p:bldP spid="28" grpId="0"/>
      <p:bldP spid="30" grpId="0"/>
      <p:bldP spid="25" grpId="0" animBg="1"/>
      <p:bldP spid="31" grpId="0" animBg="1"/>
      <p:bldP spid="32" grpId="0" animBg="1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99363BF4-976F-4FE0-A2FD-6445C00534BD}"/>
              </a:ext>
            </a:extLst>
          </p:cNvPr>
          <p:cNvSpPr/>
          <p:nvPr/>
        </p:nvSpPr>
        <p:spPr>
          <a:xfrm>
            <a:off x="0" y="0"/>
            <a:ext cx="12192000" cy="6415314"/>
          </a:xfrm>
          <a:custGeom>
            <a:avLst/>
            <a:gdLst>
              <a:gd name="connsiteX0" fmla="*/ 0 w 12192000"/>
              <a:gd name="connsiteY0" fmla="*/ 0 h 6081486"/>
              <a:gd name="connsiteX1" fmla="*/ 12192000 w 12192000"/>
              <a:gd name="connsiteY1" fmla="*/ 0 h 6081486"/>
              <a:gd name="connsiteX2" fmla="*/ 12192000 w 12192000"/>
              <a:gd name="connsiteY2" fmla="*/ 4818868 h 6081486"/>
              <a:gd name="connsiteX3" fmla="*/ 12079418 w 12192000"/>
              <a:gd name="connsiteY3" fmla="*/ 4876289 h 6081486"/>
              <a:gd name="connsiteX4" fmla="*/ 6096001 w 12192000"/>
              <a:gd name="connsiteY4" fmla="*/ 6081486 h 6081486"/>
              <a:gd name="connsiteX5" fmla="*/ 112584 w 12192000"/>
              <a:gd name="connsiteY5" fmla="*/ 4876289 h 6081486"/>
              <a:gd name="connsiteX6" fmla="*/ 0 w 12192000"/>
              <a:gd name="connsiteY6" fmla="*/ 4818867 h 6081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081486">
                <a:moveTo>
                  <a:pt x="0" y="0"/>
                </a:moveTo>
                <a:lnTo>
                  <a:pt x="12192000" y="0"/>
                </a:lnTo>
                <a:lnTo>
                  <a:pt x="12192000" y="4818868"/>
                </a:lnTo>
                <a:lnTo>
                  <a:pt x="12079418" y="4876289"/>
                </a:lnTo>
                <a:cubicBezTo>
                  <a:pt x="10548128" y="5620922"/>
                  <a:pt x="8432671" y="6081486"/>
                  <a:pt x="6096001" y="6081486"/>
                </a:cubicBezTo>
                <a:cubicBezTo>
                  <a:pt x="3759332" y="6081486"/>
                  <a:pt x="1643874" y="5620922"/>
                  <a:pt x="112584" y="4876289"/>
                </a:cubicBezTo>
                <a:lnTo>
                  <a:pt x="0" y="4818867"/>
                </a:lnTo>
                <a:close/>
              </a:path>
            </a:pathLst>
          </a:cu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chemeClr val="bg1">
                <a:alpha val="6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267B51BE-DE8F-469A-9030-DB8FD8FC7A2C}"/>
              </a:ext>
            </a:extLst>
          </p:cNvPr>
          <p:cNvCxnSpPr>
            <a:cxnSpLocks/>
          </p:cNvCxnSpPr>
          <p:nvPr/>
        </p:nvCxnSpPr>
        <p:spPr>
          <a:xfrm>
            <a:off x="-508000" y="2203419"/>
            <a:ext cx="13208000" cy="0"/>
          </a:xfrm>
          <a:prstGeom prst="line">
            <a:avLst/>
          </a:prstGeom>
          <a:ln>
            <a:solidFill>
              <a:schemeClr val="bg1">
                <a:alpha val="8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B5B97524-6439-4DE9-85D2-72784C3BD85A}"/>
              </a:ext>
            </a:extLst>
          </p:cNvPr>
          <p:cNvSpPr/>
          <p:nvPr/>
        </p:nvSpPr>
        <p:spPr>
          <a:xfrm>
            <a:off x="2584679" y="1958492"/>
            <a:ext cx="489854" cy="48985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1</a:t>
            </a:r>
            <a:endParaRPr lang="zh-CN" altLang="en-US" sz="32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725D8E36-AF7F-4097-8CE0-31553C056C3F}"/>
              </a:ext>
            </a:extLst>
          </p:cNvPr>
          <p:cNvSpPr/>
          <p:nvPr/>
        </p:nvSpPr>
        <p:spPr>
          <a:xfrm>
            <a:off x="9318920" y="1958492"/>
            <a:ext cx="489854" cy="48985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3</a:t>
            </a:r>
            <a:endParaRPr lang="zh-CN" altLang="en-US" sz="32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97D662F8-D735-4AFC-AF9A-708FE5BFC9EC}"/>
              </a:ext>
            </a:extLst>
          </p:cNvPr>
          <p:cNvSpPr/>
          <p:nvPr/>
        </p:nvSpPr>
        <p:spPr>
          <a:xfrm>
            <a:off x="1942100" y="3963893"/>
            <a:ext cx="1775012" cy="1775012"/>
          </a:xfrm>
          <a:prstGeom prst="ellipse">
            <a:avLst/>
          </a:prstGeom>
          <a:blipFill dpi="0" rotWithShape="1">
            <a:blip r:embed="rId5"/>
            <a:srcRect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431800" dist="38100" dir="2700000" algn="tl" rotWithShape="0">
              <a:prstClr val="black">
                <a:alpha val="14000"/>
              </a:prstClr>
            </a:outerShdw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rgbClr val="D91C3C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95754841-1BD8-4C59-86E9-26C350528C3C}"/>
              </a:ext>
            </a:extLst>
          </p:cNvPr>
          <p:cNvSpPr/>
          <p:nvPr/>
        </p:nvSpPr>
        <p:spPr>
          <a:xfrm>
            <a:off x="8676341" y="3963893"/>
            <a:ext cx="1775012" cy="1775012"/>
          </a:xfrm>
          <a:prstGeom prst="ellipse">
            <a:avLst/>
          </a:prstGeom>
          <a:blipFill dpi="0" rotWithShape="1">
            <a:blip r:embed="rId6"/>
            <a:srcRect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431800" dist="38100" dir="2700000" algn="tl" rotWithShape="0">
              <a:prstClr val="black">
                <a:alpha val="14000"/>
              </a:prstClr>
            </a:outerShdw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rgbClr val="D91C3C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3" name="PA-矩形 4">
            <a:extLst>
              <a:ext uri="{FF2B5EF4-FFF2-40B4-BE49-F238E27FC236}">
                <a16:creationId xmlns:a16="http://schemas.microsoft.com/office/drawing/2014/main" id="{EC6F3610-15F2-4451-83EF-7F4E09D2FD0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32354" y="2505651"/>
            <a:ext cx="3194504" cy="1241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23%</a:t>
            </a:r>
          </a:p>
          <a:p>
            <a:pPr algn="ctr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679CEB3A-6690-4608-9C2C-24C8E7C7F4B5}"/>
              </a:ext>
            </a:extLst>
          </p:cNvPr>
          <p:cNvSpPr/>
          <p:nvPr/>
        </p:nvSpPr>
        <p:spPr>
          <a:xfrm>
            <a:off x="5851073" y="1958492"/>
            <a:ext cx="489854" cy="48985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2</a:t>
            </a:r>
            <a:endParaRPr lang="zh-CN" altLang="en-US" sz="32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B98397D2-50A7-4981-BE51-8B203CF1CE0A}"/>
              </a:ext>
            </a:extLst>
          </p:cNvPr>
          <p:cNvSpPr/>
          <p:nvPr/>
        </p:nvSpPr>
        <p:spPr>
          <a:xfrm>
            <a:off x="5208494" y="3963893"/>
            <a:ext cx="1775012" cy="1775012"/>
          </a:xfrm>
          <a:prstGeom prst="ellipse">
            <a:avLst/>
          </a:prstGeom>
          <a:blipFill dpi="0" rotWithShape="1">
            <a:blip r:embed="rId7"/>
            <a:srcRect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431800" dist="38100" dir="2700000" algn="tl" rotWithShape="0">
              <a:prstClr val="black">
                <a:alpha val="14000"/>
              </a:prstClr>
            </a:outerShdw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rgbClr val="D91C3C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4" name="PA-矩形 4">
            <a:extLst>
              <a:ext uri="{FF2B5EF4-FFF2-40B4-BE49-F238E27FC236}">
                <a16:creationId xmlns:a16="http://schemas.microsoft.com/office/drawing/2014/main" id="{500BDC69-396D-4112-89BB-2CD64E7CDD45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659086" y="2505651"/>
            <a:ext cx="2873828" cy="1241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98</a:t>
            </a:r>
          </a:p>
          <a:p>
            <a:pPr algn="ctr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的行间距。设置合适的</a:t>
            </a:r>
            <a:endParaRPr lang="en-US" altLang="zh-CN" sz="16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文字格式</a:t>
            </a:r>
          </a:p>
        </p:txBody>
      </p:sp>
      <p:sp>
        <p:nvSpPr>
          <p:cNvPr id="25" name="PA-矩形 4">
            <a:extLst>
              <a:ext uri="{FF2B5EF4-FFF2-40B4-BE49-F238E27FC236}">
                <a16:creationId xmlns:a16="http://schemas.microsoft.com/office/drawing/2014/main" id="{838FD2B1-A12D-4017-8D38-BAFBFF6EB2D2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8212951" y="2505651"/>
            <a:ext cx="2701792" cy="1241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78%</a:t>
            </a:r>
          </a:p>
          <a:p>
            <a:pPr algn="ctr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02-</a:t>
            </a:r>
            <a:r>
              <a:rPr lang="zh-CN" altLang="en-US" sz="280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论点分析整理</a:t>
            </a:r>
            <a:endParaRPr lang="zh-CN" altLang="en-US" sz="28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990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6" grpId="0" animBg="1"/>
      <p:bldP spid="18" grpId="0" animBg="1"/>
      <p:bldP spid="20" grpId="0" animBg="1"/>
      <p:bldP spid="21" grpId="0" animBg="1"/>
      <p:bldP spid="23" grpId="0"/>
      <p:bldP spid="17" grpId="0" animBg="1"/>
      <p:bldP spid="19" grpId="0" animBg="1"/>
      <p:bldP spid="24" grpId="0"/>
      <p:bldP spid="25" grpId="0"/>
      <p:bldP spid="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C5181C57-6635-4F37-80D2-48C75C453D22}"/>
              </a:ext>
            </a:extLst>
          </p:cNvPr>
          <p:cNvSpPr/>
          <p:nvPr/>
        </p:nvSpPr>
        <p:spPr>
          <a:xfrm rot="16200000">
            <a:off x="6464656" y="1130655"/>
            <a:ext cx="4212503" cy="7242186"/>
          </a:xfrm>
          <a:custGeom>
            <a:avLst/>
            <a:gdLst>
              <a:gd name="connsiteX0" fmla="*/ 4212503 w 4212503"/>
              <a:gd name="connsiteY0" fmla="*/ 7242186 h 7242186"/>
              <a:gd name="connsiteX1" fmla="*/ 0 w 4212503"/>
              <a:gd name="connsiteY1" fmla="*/ 7242186 h 7242186"/>
              <a:gd name="connsiteX2" fmla="*/ 0 w 4212503"/>
              <a:gd name="connsiteY2" fmla="*/ 0 h 7242186"/>
              <a:gd name="connsiteX3" fmla="*/ 1781205 w 4212503"/>
              <a:gd name="connsiteY3" fmla="*/ 0 h 7242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12503" h="7242186">
                <a:moveTo>
                  <a:pt x="4212503" y="7242186"/>
                </a:moveTo>
                <a:lnTo>
                  <a:pt x="0" y="7242186"/>
                </a:lnTo>
                <a:lnTo>
                  <a:pt x="0" y="0"/>
                </a:lnTo>
                <a:lnTo>
                  <a:pt x="1781205" y="0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7A06CB84-1CD8-4E5E-AE98-8163ACB9049E}"/>
              </a:ext>
            </a:extLst>
          </p:cNvPr>
          <p:cNvSpPr/>
          <p:nvPr/>
        </p:nvSpPr>
        <p:spPr>
          <a:xfrm rot="16200000">
            <a:off x="4786833" y="3151342"/>
            <a:ext cx="2090330" cy="5322986"/>
          </a:xfrm>
          <a:custGeom>
            <a:avLst/>
            <a:gdLst>
              <a:gd name="connsiteX0" fmla="*/ 2090330 w 2090330"/>
              <a:gd name="connsiteY0" fmla="*/ 5322986 h 5322986"/>
              <a:gd name="connsiteX1" fmla="*/ 0 w 2090330"/>
              <a:gd name="connsiteY1" fmla="*/ 5322986 h 5322986"/>
              <a:gd name="connsiteX2" fmla="*/ 0 w 2090330"/>
              <a:gd name="connsiteY2" fmla="*/ 0 h 5322986"/>
              <a:gd name="connsiteX3" fmla="*/ 303333 w 2090330"/>
              <a:gd name="connsiteY3" fmla="*/ 0 h 5322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0330" h="5322986">
                <a:moveTo>
                  <a:pt x="2090330" y="5322986"/>
                </a:moveTo>
                <a:lnTo>
                  <a:pt x="0" y="5322986"/>
                </a:lnTo>
                <a:lnTo>
                  <a:pt x="0" y="0"/>
                </a:lnTo>
                <a:lnTo>
                  <a:pt x="30333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FA90EC21-451A-4898-8691-795759CC213C}"/>
              </a:ext>
            </a:extLst>
          </p:cNvPr>
          <p:cNvSpPr/>
          <p:nvPr/>
        </p:nvSpPr>
        <p:spPr>
          <a:xfrm rot="5400000" flipH="1">
            <a:off x="545907" y="3157099"/>
            <a:ext cx="3154995" cy="4246807"/>
          </a:xfrm>
          <a:custGeom>
            <a:avLst/>
            <a:gdLst>
              <a:gd name="connsiteX0" fmla="*/ 3154995 w 3154995"/>
              <a:gd name="connsiteY0" fmla="*/ 4246807 h 4246807"/>
              <a:gd name="connsiteX1" fmla="*/ 1729287 w 3154995"/>
              <a:gd name="connsiteY1" fmla="*/ 0 h 4246807"/>
              <a:gd name="connsiteX2" fmla="*/ 0 w 3154995"/>
              <a:gd name="connsiteY2" fmla="*/ 0 h 4246807"/>
              <a:gd name="connsiteX3" fmla="*/ 0 w 3154995"/>
              <a:gd name="connsiteY3" fmla="*/ 4246807 h 424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995" h="4246807">
                <a:moveTo>
                  <a:pt x="3154995" y="4246807"/>
                </a:moveTo>
                <a:lnTo>
                  <a:pt x="1729287" y="0"/>
                </a:lnTo>
                <a:lnTo>
                  <a:pt x="0" y="0"/>
                </a:lnTo>
                <a:lnTo>
                  <a:pt x="0" y="4246807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E3011DA4-6C9E-4788-992D-932403FC150F}"/>
              </a:ext>
            </a:extLst>
          </p:cNvPr>
          <p:cNvSpPr/>
          <p:nvPr/>
        </p:nvSpPr>
        <p:spPr>
          <a:xfrm rot="5400000" flipH="1">
            <a:off x="1351822" y="3516865"/>
            <a:ext cx="1989314" cy="4692956"/>
          </a:xfrm>
          <a:custGeom>
            <a:avLst/>
            <a:gdLst>
              <a:gd name="connsiteX0" fmla="*/ 1989314 w 1989314"/>
              <a:gd name="connsiteY0" fmla="*/ 4692956 h 4692956"/>
              <a:gd name="connsiteX1" fmla="*/ 413827 w 1989314"/>
              <a:gd name="connsiteY1" fmla="*/ 0 h 4692956"/>
              <a:gd name="connsiteX2" fmla="*/ 0 w 1989314"/>
              <a:gd name="connsiteY2" fmla="*/ 0 h 4692956"/>
              <a:gd name="connsiteX3" fmla="*/ 0 w 1989314"/>
              <a:gd name="connsiteY3" fmla="*/ 4692955 h 4692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9314" h="4692956">
                <a:moveTo>
                  <a:pt x="1989314" y="4692956"/>
                </a:moveTo>
                <a:lnTo>
                  <a:pt x="413827" y="0"/>
                </a:lnTo>
                <a:lnTo>
                  <a:pt x="0" y="0"/>
                </a:lnTo>
                <a:lnTo>
                  <a:pt x="0" y="4692955"/>
                </a:lnTo>
                <a:close/>
              </a:path>
            </a:pathLst>
          </a:custGeom>
          <a:noFill/>
          <a:ln w="28575">
            <a:solidFill>
              <a:schemeClr val="bg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65" name="PA-文本框 88">
            <a:extLst>
              <a:ext uri="{FF2B5EF4-FFF2-40B4-BE49-F238E27FC236}">
                <a16:creationId xmlns:a16="http://schemas.microsoft.com/office/drawing/2014/main" id="{962659F5-184B-4AAA-B9EE-7CBAC1442CA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81704" y="804543"/>
            <a:ext cx="208348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 hangingPunct="0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上海财经大学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XX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专业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28E0CF25-7110-4699-AF72-DFAF9C82B4D8}"/>
              </a:ext>
            </a:extLst>
          </p:cNvPr>
          <p:cNvSpPr txBox="1"/>
          <p:nvPr/>
        </p:nvSpPr>
        <p:spPr>
          <a:xfrm>
            <a:off x="2177665" y="1803279"/>
            <a:ext cx="20383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800" spc="600">
                <a:solidFill>
                  <a:srgbClr val="B02E35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03.</a:t>
            </a:r>
            <a:endParaRPr lang="zh-CN" altLang="en-US" sz="8800" spc="600" dirty="0">
              <a:solidFill>
                <a:srgbClr val="B02E35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2E65DDC-CB1E-46AA-A982-6490A2D417B5}"/>
              </a:ext>
            </a:extLst>
          </p:cNvPr>
          <p:cNvGrpSpPr/>
          <p:nvPr/>
        </p:nvGrpSpPr>
        <p:grpSpPr>
          <a:xfrm>
            <a:off x="4311154" y="1959594"/>
            <a:ext cx="5173062" cy="1668831"/>
            <a:chOff x="4223187" y="2342580"/>
            <a:chExt cx="5173062" cy="1668831"/>
          </a:xfrm>
        </p:grpSpPr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2C8359D2-3CFE-4538-85BF-DE479A97C6CD}"/>
                </a:ext>
              </a:extLst>
            </p:cNvPr>
            <p:cNvSpPr txBox="1"/>
            <p:nvPr/>
          </p:nvSpPr>
          <p:spPr>
            <a:xfrm>
              <a:off x="4223187" y="2342580"/>
              <a:ext cx="517306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数据分析总结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76" name="PA-文本框 88">
              <a:extLst>
                <a:ext uri="{FF2B5EF4-FFF2-40B4-BE49-F238E27FC236}">
                  <a16:creationId xmlns:a16="http://schemas.microsoft.com/office/drawing/2014/main" id="{FEE288CB-44CA-425C-A2CA-9062BC54BDEB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4397771" y="3180414"/>
              <a:ext cx="3679973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hangingPunct="0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Click here to enter your text, change the color or size of the text. You can also format the appropriate text and adjust the line spacing of the text. </a:t>
              </a:r>
            </a:p>
          </p:txBody>
        </p:sp>
      </p:grpSp>
      <p:sp>
        <p:nvSpPr>
          <p:cNvPr id="78" name="iconfont-11253-5327384">
            <a:extLst>
              <a:ext uri="{FF2B5EF4-FFF2-40B4-BE49-F238E27FC236}">
                <a16:creationId xmlns:a16="http://schemas.microsoft.com/office/drawing/2014/main" id="{6CD927BB-EB85-4CC4-AFD7-062173614654}"/>
              </a:ext>
            </a:extLst>
          </p:cNvPr>
          <p:cNvSpPr/>
          <p:nvPr/>
        </p:nvSpPr>
        <p:spPr>
          <a:xfrm>
            <a:off x="9484216" y="5077653"/>
            <a:ext cx="1793384" cy="1195468"/>
          </a:xfrm>
          <a:custGeom>
            <a:avLst/>
            <a:gdLst>
              <a:gd name="T0" fmla="*/ 9997 w 9997"/>
              <a:gd name="T1" fmla="*/ 1668 h 6664"/>
              <a:gd name="T2" fmla="*/ 9902 w 9997"/>
              <a:gd name="T3" fmla="*/ 1803 h 6664"/>
              <a:gd name="T4" fmla="*/ 5041 w 9997"/>
              <a:gd name="T5" fmla="*/ 3331 h 6664"/>
              <a:gd name="T6" fmla="*/ 4997 w 9997"/>
              <a:gd name="T7" fmla="*/ 3336 h 6664"/>
              <a:gd name="T8" fmla="*/ 4953 w 9997"/>
              <a:gd name="T9" fmla="*/ 3331 h 6664"/>
              <a:gd name="T10" fmla="*/ 2123 w 9997"/>
              <a:gd name="T11" fmla="*/ 2436 h 6664"/>
              <a:gd name="T12" fmla="*/ 1816 w 9997"/>
              <a:gd name="T13" fmla="*/ 2919 h 6664"/>
              <a:gd name="T14" fmla="*/ 1668 w 9997"/>
              <a:gd name="T15" fmla="*/ 3694 h 6664"/>
              <a:gd name="T16" fmla="*/ 1941 w 9997"/>
              <a:gd name="T17" fmla="*/ 4167 h 6664"/>
              <a:gd name="T18" fmla="*/ 1690 w 9997"/>
              <a:gd name="T19" fmla="*/ 4631 h 6664"/>
              <a:gd name="T20" fmla="*/ 1941 w 9997"/>
              <a:gd name="T21" fmla="*/ 6509 h 6664"/>
              <a:gd name="T22" fmla="*/ 1906 w 9997"/>
              <a:gd name="T23" fmla="*/ 6617 h 6664"/>
              <a:gd name="T24" fmla="*/ 1802 w 9997"/>
              <a:gd name="T25" fmla="*/ 6664 h 6664"/>
              <a:gd name="T26" fmla="*/ 970 w 9997"/>
              <a:gd name="T27" fmla="*/ 6664 h 6664"/>
              <a:gd name="T28" fmla="*/ 866 w 9997"/>
              <a:gd name="T29" fmla="*/ 6617 h 6664"/>
              <a:gd name="T30" fmla="*/ 831 w 9997"/>
              <a:gd name="T31" fmla="*/ 6509 h 6664"/>
              <a:gd name="T32" fmla="*/ 1085 w 9997"/>
              <a:gd name="T33" fmla="*/ 4630 h 6664"/>
              <a:gd name="T34" fmla="*/ 833 w 9997"/>
              <a:gd name="T35" fmla="*/ 4167 h 6664"/>
              <a:gd name="T36" fmla="*/ 1116 w 9997"/>
              <a:gd name="T37" fmla="*/ 3685 h 6664"/>
              <a:gd name="T38" fmla="*/ 1542 w 9997"/>
              <a:gd name="T39" fmla="*/ 2253 h 6664"/>
              <a:gd name="T40" fmla="*/ 95 w 9997"/>
              <a:gd name="T41" fmla="*/ 1803 h 6664"/>
              <a:gd name="T42" fmla="*/ 0 w 9997"/>
              <a:gd name="T43" fmla="*/ 1668 h 6664"/>
              <a:gd name="T44" fmla="*/ 95 w 9997"/>
              <a:gd name="T45" fmla="*/ 1533 h 6664"/>
              <a:gd name="T46" fmla="*/ 4956 w 9997"/>
              <a:gd name="T47" fmla="*/ 5 h 6664"/>
              <a:gd name="T48" fmla="*/ 5000 w 9997"/>
              <a:gd name="T49" fmla="*/ 0 h 6664"/>
              <a:gd name="T50" fmla="*/ 5043 w 9997"/>
              <a:gd name="T51" fmla="*/ 5 h 6664"/>
              <a:gd name="T52" fmla="*/ 9902 w 9997"/>
              <a:gd name="T53" fmla="*/ 1533 h 6664"/>
              <a:gd name="T54" fmla="*/ 9997 w 9997"/>
              <a:gd name="T55" fmla="*/ 1668 h 6664"/>
              <a:gd name="T56" fmla="*/ 7697 w 9997"/>
              <a:gd name="T57" fmla="*/ 3074 h 6664"/>
              <a:gd name="T58" fmla="*/ 7776 w 9997"/>
              <a:gd name="T59" fmla="*/ 4446 h 6664"/>
              <a:gd name="T60" fmla="*/ 7420 w 9997"/>
              <a:gd name="T61" fmla="*/ 5002 h 6664"/>
              <a:gd name="T62" fmla="*/ 6399 w 9997"/>
              <a:gd name="T63" fmla="*/ 5408 h 6664"/>
              <a:gd name="T64" fmla="*/ 4998 w 9997"/>
              <a:gd name="T65" fmla="*/ 5558 h 6664"/>
              <a:gd name="T66" fmla="*/ 3597 w 9997"/>
              <a:gd name="T67" fmla="*/ 5408 h 6664"/>
              <a:gd name="T68" fmla="*/ 2577 w 9997"/>
              <a:gd name="T69" fmla="*/ 5002 h 6664"/>
              <a:gd name="T70" fmla="*/ 2221 w 9997"/>
              <a:gd name="T71" fmla="*/ 4446 h 6664"/>
              <a:gd name="T72" fmla="*/ 2299 w 9997"/>
              <a:gd name="T73" fmla="*/ 3074 h 6664"/>
              <a:gd name="T74" fmla="*/ 4791 w 9997"/>
              <a:gd name="T75" fmla="*/ 3861 h 6664"/>
              <a:gd name="T76" fmla="*/ 4999 w 9997"/>
              <a:gd name="T77" fmla="*/ 3891 h 6664"/>
              <a:gd name="T78" fmla="*/ 5208 w 9997"/>
              <a:gd name="T79" fmla="*/ 3861 h 6664"/>
              <a:gd name="T80" fmla="*/ 7697 w 9997"/>
              <a:gd name="T81" fmla="*/ 3074 h 6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97" h="6664">
                <a:moveTo>
                  <a:pt x="9997" y="1668"/>
                </a:moveTo>
                <a:cubicBezTo>
                  <a:pt x="9997" y="1734"/>
                  <a:pt x="9966" y="1779"/>
                  <a:pt x="9902" y="1803"/>
                </a:cubicBezTo>
                <a:lnTo>
                  <a:pt x="5041" y="3331"/>
                </a:lnTo>
                <a:cubicBezTo>
                  <a:pt x="5030" y="3334"/>
                  <a:pt x="5015" y="3336"/>
                  <a:pt x="4997" y="3336"/>
                </a:cubicBezTo>
                <a:cubicBezTo>
                  <a:pt x="4980" y="3336"/>
                  <a:pt x="4966" y="3334"/>
                  <a:pt x="4953" y="3331"/>
                </a:cubicBezTo>
                <a:lnTo>
                  <a:pt x="2123" y="2436"/>
                </a:lnTo>
                <a:cubicBezTo>
                  <a:pt x="2000" y="2534"/>
                  <a:pt x="1896" y="2696"/>
                  <a:pt x="1816" y="2919"/>
                </a:cubicBezTo>
                <a:cubicBezTo>
                  <a:pt x="1735" y="3143"/>
                  <a:pt x="1686" y="3402"/>
                  <a:pt x="1668" y="3694"/>
                </a:cubicBezTo>
                <a:cubicBezTo>
                  <a:pt x="1851" y="3798"/>
                  <a:pt x="1941" y="3957"/>
                  <a:pt x="1941" y="4167"/>
                </a:cubicBezTo>
                <a:cubicBezTo>
                  <a:pt x="1941" y="4367"/>
                  <a:pt x="1857" y="4522"/>
                  <a:pt x="1690" y="4631"/>
                </a:cubicBezTo>
                <a:lnTo>
                  <a:pt x="1941" y="6509"/>
                </a:lnTo>
                <a:cubicBezTo>
                  <a:pt x="1947" y="6549"/>
                  <a:pt x="1935" y="6586"/>
                  <a:pt x="1906" y="6617"/>
                </a:cubicBezTo>
                <a:cubicBezTo>
                  <a:pt x="1879" y="6648"/>
                  <a:pt x="1845" y="6664"/>
                  <a:pt x="1802" y="6664"/>
                </a:cubicBezTo>
                <a:lnTo>
                  <a:pt x="970" y="6664"/>
                </a:lnTo>
                <a:cubicBezTo>
                  <a:pt x="926" y="6664"/>
                  <a:pt x="891" y="6648"/>
                  <a:pt x="866" y="6617"/>
                </a:cubicBezTo>
                <a:cubicBezTo>
                  <a:pt x="837" y="6586"/>
                  <a:pt x="826" y="6549"/>
                  <a:pt x="831" y="6509"/>
                </a:cubicBezTo>
                <a:lnTo>
                  <a:pt x="1085" y="4630"/>
                </a:lnTo>
                <a:cubicBezTo>
                  <a:pt x="916" y="4521"/>
                  <a:pt x="833" y="4364"/>
                  <a:pt x="833" y="4167"/>
                </a:cubicBezTo>
                <a:cubicBezTo>
                  <a:pt x="833" y="3955"/>
                  <a:pt x="927" y="3794"/>
                  <a:pt x="1116" y="3685"/>
                </a:cubicBezTo>
                <a:cubicBezTo>
                  <a:pt x="1147" y="3085"/>
                  <a:pt x="1290" y="2609"/>
                  <a:pt x="1542" y="2253"/>
                </a:cubicBezTo>
                <a:lnTo>
                  <a:pt x="95" y="1803"/>
                </a:lnTo>
                <a:cubicBezTo>
                  <a:pt x="31" y="1779"/>
                  <a:pt x="0" y="1735"/>
                  <a:pt x="0" y="1668"/>
                </a:cubicBezTo>
                <a:cubicBezTo>
                  <a:pt x="0" y="1602"/>
                  <a:pt x="31" y="1557"/>
                  <a:pt x="95" y="1533"/>
                </a:cubicBezTo>
                <a:lnTo>
                  <a:pt x="4956" y="5"/>
                </a:lnTo>
                <a:cubicBezTo>
                  <a:pt x="4967" y="2"/>
                  <a:pt x="4982" y="0"/>
                  <a:pt x="5000" y="0"/>
                </a:cubicBezTo>
                <a:cubicBezTo>
                  <a:pt x="5017" y="0"/>
                  <a:pt x="5031" y="2"/>
                  <a:pt x="5043" y="5"/>
                </a:cubicBezTo>
                <a:lnTo>
                  <a:pt x="9902" y="1533"/>
                </a:lnTo>
                <a:cubicBezTo>
                  <a:pt x="9966" y="1557"/>
                  <a:pt x="9997" y="1602"/>
                  <a:pt x="9997" y="1668"/>
                </a:cubicBezTo>
                <a:close/>
                <a:moveTo>
                  <a:pt x="7697" y="3074"/>
                </a:moveTo>
                <a:lnTo>
                  <a:pt x="7776" y="4446"/>
                </a:lnTo>
                <a:cubicBezTo>
                  <a:pt x="7787" y="4646"/>
                  <a:pt x="7670" y="4830"/>
                  <a:pt x="7420" y="5002"/>
                </a:cubicBezTo>
                <a:cubicBezTo>
                  <a:pt x="7170" y="5172"/>
                  <a:pt x="6831" y="5307"/>
                  <a:pt x="6399" y="5408"/>
                </a:cubicBezTo>
                <a:cubicBezTo>
                  <a:pt x="5968" y="5508"/>
                  <a:pt x="5502" y="5558"/>
                  <a:pt x="4998" y="5558"/>
                </a:cubicBezTo>
                <a:cubicBezTo>
                  <a:pt x="4494" y="5558"/>
                  <a:pt x="4027" y="5508"/>
                  <a:pt x="3597" y="5408"/>
                </a:cubicBezTo>
                <a:cubicBezTo>
                  <a:pt x="3166" y="5308"/>
                  <a:pt x="2827" y="5174"/>
                  <a:pt x="2577" y="5002"/>
                </a:cubicBezTo>
                <a:cubicBezTo>
                  <a:pt x="2327" y="4832"/>
                  <a:pt x="2209" y="4646"/>
                  <a:pt x="2221" y="4446"/>
                </a:cubicBezTo>
                <a:lnTo>
                  <a:pt x="2299" y="3074"/>
                </a:lnTo>
                <a:lnTo>
                  <a:pt x="4791" y="3861"/>
                </a:lnTo>
                <a:cubicBezTo>
                  <a:pt x="4854" y="3882"/>
                  <a:pt x="4924" y="3891"/>
                  <a:pt x="4999" y="3891"/>
                </a:cubicBezTo>
                <a:cubicBezTo>
                  <a:pt x="5075" y="3891"/>
                  <a:pt x="5144" y="3882"/>
                  <a:pt x="5208" y="3861"/>
                </a:cubicBezTo>
                <a:lnTo>
                  <a:pt x="7697" y="3074"/>
                </a:lnTo>
                <a:close/>
              </a:path>
            </a:pathLst>
          </a:cu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81" name="任意多边形: 形状 80">
            <a:extLst>
              <a:ext uri="{FF2B5EF4-FFF2-40B4-BE49-F238E27FC236}">
                <a16:creationId xmlns:a16="http://schemas.microsoft.com/office/drawing/2014/main" id="{B0A21644-C987-458F-ABB0-9516BB2F197E}"/>
              </a:ext>
            </a:extLst>
          </p:cNvPr>
          <p:cNvSpPr/>
          <p:nvPr/>
        </p:nvSpPr>
        <p:spPr>
          <a:xfrm flipV="1">
            <a:off x="0" y="649358"/>
            <a:ext cx="666081" cy="556590"/>
          </a:xfrm>
          <a:custGeom>
            <a:avLst/>
            <a:gdLst>
              <a:gd name="connsiteX0" fmla="*/ 4098034 w 4098034"/>
              <a:gd name="connsiteY0" fmla="*/ 3424393 h 3424393"/>
              <a:gd name="connsiteX1" fmla="*/ 0 w 4098034"/>
              <a:gd name="connsiteY1" fmla="*/ 3424393 h 3424393"/>
              <a:gd name="connsiteX2" fmla="*/ 0 w 4098034"/>
              <a:gd name="connsiteY2" fmla="*/ 0 h 3424393"/>
              <a:gd name="connsiteX3" fmla="*/ 3241936 w 4098034"/>
              <a:gd name="connsiteY3" fmla="*/ 0 h 3424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98034" h="3424393">
                <a:moveTo>
                  <a:pt x="4098034" y="3424393"/>
                </a:moveTo>
                <a:lnTo>
                  <a:pt x="0" y="3424393"/>
                </a:lnTo>
                <a:lnTo>
                  <a:pt x="0" y="0"/>
                </a:lnTo>
                <a:lnTo>
                  <a:pt x="3241936" y="0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3272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74" grpId="0"/>
      <p:bldP spid="78" grpId="0" animBg="1"/>
      <p:bldP spid="8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id="{00245F44-DF2B-48B1-A707-71559DD4DB94}"/>
              </a:ext>
            </a:extLst>
          </p:cNvPr>
          <p:cNvSpPr/>
          <p:nvPr/>
        </p:nvSpPr>
        <p:spPr>
          <a:xfrm flipH="1">
            <a:off x="0" y="1219200"/>
            <a:ext cx="12192000" cy="563880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9234678-1634-4873-961A-54C7F0CD1F23}"/>
              </a:ext>
            </a:extLst>
          </p:cNvPr>
          <p:cNvSpPr/>
          <p:nvPr/>
        </p:nvSpPr>
        <p:spPr>
          <a:xfrm flipH="1">
            <a:off x="0" y="1219200"/>
            <a:ext cx="12192000" cy="5638800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6CC4730F-ABFC-45B8-8B4D-C73D53803224}"/>
              </a:ext>
            </a:extLst>
          </p:cNvPr>
          <p:cNvSpPr/>
          <p:nvPr/>
        </p:nvSpPr>
        <p:spPr>
          <a:xfrm>
            <a:off x="0" y="4136571"/>
            <a:ext cx="12192000" cy="2721429"/>
          </a:xfrm>
          <a:custGeom>
            <a:avLst/>
            <a:gdLst>
              <a:gd name="connsiteX0" fmla="*/ 0 w 12192000"/>
              <a:gd name="connsiteY0" fmla="*/ 0 h 3226981"/>
              <a:gd name="connsiteX1" fmla="*/ 12192000 w 12192000"/>
              <a:gd name="connsiteY1" fmla="*/ 0 h 3226981"/>
              <a:gd name="connsiteX2" fmla="*/ 12192000 w 12192000"/>
              <a:gd name="connsiteY2" fmla="*/ 3226981 h 3226981"/>
              <a:gd name="connsiteX3" fmla="*/ 0 w 12192000"/>
              <a:gd name="connsiteY3" fmla="*/ 3226981 h 3226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226981">
                <a:moveTo>
                  <a:pt x="0" y="0"/>
                </a:moveTo>
                <a:lnTo>
                  <a:pt x="12192000" y="0"/>
                </a:lnTo>
                <a:lnTo>
                  <a:pt x="12192000" y="3226981"/>
                </a:lnTo>
                <a:lnTo>
                  <a:pt x="0" y="3226981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A-矩形 4">
            <a:extLst>
              <a:ext uri="{FF2B5EF4-FFF2-40B4-BE49-F238E27FC236}">
                <a16:creationId xmlns:a16="http://schemas.microsoft.com/office/drawing/2014/main" id="{30424B4F-1CE6-4FA4-AFD3-87CE8A3AB998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68400" y="1784892"/>
            <a:ext cx="9855200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研究分析</a:t>
            </a:r>
            <a:endParaRPr lang="zh-CN" altLang="en-US" sz="16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13" name="PA-矩形 4">
            <a:extLst>
              <a:ext uri="{FF2B5EF4-FFF2-40B4-BE49-F238E27FC236}">
                <a16:creationId xmlns:a16="http://schemas.microsoft.com/office/drawing/2014/main" id="{E01D72A1-4C46-4BC9-9D28-DD87725C6D9C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68400" y="2510719"/>
            <a:ext cx="9893300" cy="105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调整文字文本的行间距。设置合适的文字格式，调整文字文本的行间距。调整文字文本的行间距。设置合适的文字格式，调整文字文本的行间距。</a:t>
            </a:r>
          </a:p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072A3108-10A7-4BEB-9846-BC543163B249}"/>
              </a:ext>
            </a:extLst>
          </p:cNvPr>
          <p:cNvSpPr/>
          <p:nvPr/>
        </p:nvSpPr>
        <p:spPr>
          <a:xfrm>
            <a:off x="1143000" y="4431394"/>
            <a:ext cx="1364174" cy="1841500"/>
          </a:xfrm>
          <a:prstGeom prst="roundRect">
            <a:avLst>
              <a:gd name="adj" fmla="val 11994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9525" cap="flat" cmpd="sng" algn="ctr">
            <a:solidFill>
              <a:schemeClr val="bg1">
                <a:alpha val="22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研究分析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663039E6-30BF-4BA5-AFAC-A83AA2438BA4}"/>
              </a:ext>
            </a:extLst>
          </p:cNvPr>
          <p:cNvSpPr/>
          <p:nvPr/>
        </p:nvSpPr>
        <p:spPr>
          <a:xfrm>
            <a:off x="2924584" y="4431394"/>
            <a:ext cx="2285932" cy="1841500"/>
          </a:xfrm>
          <a:prstGeom prst="roundRect">
            <a:avLst>
              <a:gd name="adj" fmla="val 11994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9525" cap="flat" cmpd="sng" algn="ctr">
            <a:solidFill>
              <a:schemeClr val="bg1">
                <a:alpha val="22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设置合适的文字格式，调整文字文本的行间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9CF1E1C-A89B-407D-B5FA-EB8070443A5A}"/>
              </a:ext>
            </a:extLst>
          </p:cNvPr>
          <p:cNvSpPr/>
          <p:nvPr/>
        </p:nvSpPr>
        <p:spPr>
          <a:xfrm>
            <a:off x="5907326" y="4431394"/>
            <a:ext cx="2285932" cy="1841500"/>
          </a:xfrm>
          <a:prstGeom prst="roundRect">
            <a:avLst>
              <a:gd name="adj" fmla="val 11994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9525" cap="flat" cmpd="sng" algn="ctr">
            <a:solidFill>
              <a:schemeClr val="bg1">
                <a:alpha val="22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合适的文字格式，调整文字文本的行间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2C5376C4-6684-4853-A9AB-003068133A57}"/>
              </a:ext>
            </a:extLst>
          </p:cNvPr>
          <p:cNvSpPr/>
          <p:nvPr/>
        </p:nvSpPr>
        <p:spPr>
          <a:xfrm>
            <a:off x="8763068" y="4431394"/>
            <a:ext cx="2285932" cy="1841500"/>
          </a:xfrm>
          <a:prstGeom prst="roundRect">
            <a:avLst>
              <a:gd name="adj" fmla="val 11994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9525" cap="flat" cmpd="sng" algn="ctr">
            <a:solidFill>
              <a:schemeClr val="bg1">
                <a:alpha val="22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设置合适的文字格式，调整文字文本的行间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F42D39D7-7242-4AD0-8861-A05BF30E603A}"/>
              </a:ext>
            </a:extLst>
          </p:cNvPr>
          <p:cNvSpPr/>
          <p:nvPr/>
        </p:nvSpPr>
        <p:spPr>
          <a:xfrm>
            <a:off x="3822623" y="4212743"/>
            <a:ext cx="489854" cy="48985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1</a:t>
            </a:r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8A8A1B96-07C5-408B-B0BD-1B960C3B9C11}"/>
              </a:ext>
            </a:extLst>
          </p:cNvPr>
          <p:cNvSpPr/>
          <p:nvPr/>
        </p:nvSpPr>
        <p:spPr>
          <a:xfrm>
            <a:off x="6805365" y="4212743"/>
            <a:ext cx="489854" cy="48985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2</a:t>
            </a:r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11747558-86EF-4252-A2FB-8BC2C64A91A9}"/>
              </a:ext>
            </a:extLst>
          </p:cNvPr>
          <p:cNvSpPr/>
          <p:nvPr/>
        </p:nvSpPr>
        <p:spPr>
          <a:xfrm>
            <a:off x="9661107" y="4212743"/>
            <a:ext cx="489854" cy="48985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3</a:t>
            </a:r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03-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数据分析总结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55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7" grpId="0" animBg="1"/>
      <p:bldP spid="12" grpId="0"/>
      <p:bldP spid="13" grpId="0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4FA9F772-F103-4A06-8D00-674918965096}"/>
              </a:ext>
            </a:extLst>
          </p:cNvPr>
          <p:cNvGrpSpPr/>
          <p:nvPr/>
        </p:nvGrpSpPr>
        <p:grpSpPr>
          <a:xfrm>
            <a:off x="4125686" y="1669143"/>
            <a:ext cx="7402286" cy="3976914"/>
            <a:chOff x="4125686" y="1669143"/>
            <a:chExt cx="7402286" cy="3976914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3293227E-301C-4779-97A3-CAD3DFBC5323}"/>
                </a:ext>
              </a:extLst>
            </p:cNvPr>
            <p:cNvSpPr/>
            <p:nvPr/>
          </p:nvSpPr>
          <p:spPr>
            <a:xfrm>
              <a:off x="4125687" y="1669143"/>
              <a:ext cx="7402285" cy="3976914"/>
            </a:xfrm>
            <a:prstGeom prst="roundRect">
              <a:avLst>
                <a:gd name="adj" fmla="val 0"/>
              </a:avLst>
            </a:prstGeom>
            <a:blipFill dpi="0" rotWithShape="1">
              <a:blip r:embed="rId4"/>
              <a:srcRect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57928E99-A822-4870-AB91-5657237BE58B}"/>
                </a:ext>
              </a:extLst>
            </p:cNvPr>
            <p:cNvSpPr/>
            <p:nvPr/>
          </p:nvSpPr>
          <p:spPr>
            <a:xfrm>
              <a:off x="4125686" y="1669143"/>
              <a:ext cx="7402285" cy="3976914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983FEB5-859A-47E3-A63B-6C3067C4FBA4}"/>
              </a:ext>
            </a:extLst>
          </p:cNvPr>
          <p:cNvGrpSpPr/>
          <p:nvPr/>
        </p:nvGrpSpPr>
        <p:grpSpPr>
          <a:xfrm>
            <a:off x="983342" y="1915886"/>
            <a:ext cx="4741334" cy="3483429"/>
            <a:chOff x="1244599" y="2002971"/>
            <a:chExt cx="4445001" cy="3265715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CE16648-9710-4F6C-BF84-E78016B39DCF}"/>
                </a:ext>
              </a:extLst>
            </p:cNvPr>
            <p:cNvSpPr/>
            <p:nvPr/>
          </p:nvSpPr>
          <p:spPr>
            <a:xfrm>
              <a:off x="1244599" y="2002971"/>
              <a:ext cx="4445001" cy="32657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D1D175F0-B327-482E-90B7-6DADE4F77C2D}"/>
                </a:ext>
              </a:extLst>
            </p:cNvPr>
            <p:cNvCxnSpPr/>
            <p:nvPr/>
          </p:nvCxnSpPr>
          <p:spPr>
            <a:xfrm>
              <a:off x="1596572" y="2569937"/>
              <a:ext cx="841829" cy="0"/>
            </a:xfrm>
            <a:prstGeom prst="line">
              <a:avLst/>
            </a:prstGeom>
            <a:ln w="25400" cap="rnd">
              <a:solidFill>
                <a:srgbClr val="C0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PA-矩形 4">
            <a:extLst>
              <a:ext uri="{FF2B5EF4-FFF2-40B4-BE49-F238E27FC236}">
                <a16:creationId xmlns:a16="http://schemas.microsoft.com/office/drawing/2014/main" id="{EDBC0E8F-6089-4D11-ADDB-8885EE4A3A20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328057" y="2742835"/>
            <a:ext cx="4042229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研究分析</a:t>
            </a:r>
            <a:endParaRPr lang="zh-CN" altLang="en-US" sz="1600" dirty="0">
              <a:solidFill>
                <a:srgbClr val="C00000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23" name="PA-矩形 4">
            <a:extLst>
              <a:ext uri="{FF2B5EF4-FFF2-40B4-BE49-F238E27FC236}">
                <a16:creationId xmlns:a16="http://schemas.microsoft.com/office/drawing/2014/main" id="{899FB417-676C-4C16-8392-E62F7C5A814C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328056" y="3490577"/>
            <a:ext cx="4056743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调整文字文本的行间距。设置合适的文字格式，调整文字文本的行间距。调整文字文本的行间距。设置合适的文字格式，调整文字文本的行间距。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94D1A44B-53A8-4D1D-A404-3C0E9AAFBB88}"/>
              </a:ext>
            </a:extLst>
          </p:cNvPr>
          <p:cNvGrpSpPr/>
          <p:nvPr/>
        </p:nvGrpSpPr>
        <p:grpSpPr>
          <a:xfrm>
            <a:off x="6123082" y="3189728"/>
            <a:ext cx="1429230" cy="1429230"/>
            <a:chOff x="6340287" y="4410636"/>
            <a:chExt cx="1506070" cy="1506070"/>
          </a:xfrm>
        </p:grpSpPr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6A9E54BA-717C-4F60-89F4-A4D123AC893C}"/>
                </a:ext>
              </a:extLst>
            </p:cNvPr>
            <p:cNvSpPr/>
            <p:nvPr/>
          </p:nvSpPr>
          <p:spPr>
            <a:xfrm>
              <a:off x="6504743" y="4575092"/>
              <a:ext cx="1177158" cy="1177158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>
                  <a:gradFill>
                    <a:gsLst>
                      <a:gs pos="14000">
                        <a:srgbClr val="A80000"/>
                      </a:gs>
                      <a:gs pos="100000">
                        <a:srgbClr val="C00000">
                          <a:alpha val="58000"/>
                        </a:srgbClr>
                      </a:gs>
                    </a:gsLst>
                    <a:lin ang="2700000" scaled="0"/>
                  </a:gra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研究分析</a:t>
              </a: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2A1E0880-F21D-4E2E-87F8-540DA6620D5F}"/>
                </a:ext>
              </a:extLst>
            </p:cNvPr>
            <p:cNvSpPr/>
            <p:nvPr/>
          </p:nvSpPr>
          <p:spPr>
            <a:xfrm>
              <a:off x="6340287" y="4410636"/>
              <a:ext cx="1506070" cy="1506070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86735987-8676-469B-967E-841D285FE08F}"/>
              </a:ext>
            </a:extLst>
          </p:cNvPr>
          <p:cNvGrpSpPr/>
          <p:nvPr/>
        </p:nvGrpSpPr>
        <p:grpSpPr>
          <a:xfrm>
            <a:off x="7828511" y="3189728"/>
            <a:ext cx="1429230" cy="1429230"/>
            <a:chOff x="6340287" y="4410636"/>
            <a:chExt cx="1506070" cy="1506070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7FC5F58C-07C4-4901-A28D-C86812D3BABA}"/>
                </a:ext>
              </a:extLst>
            </p:cNvPr>
            <p:cNvSpPr/>
            <p:nvPr/>
          </p:nvSpPr>
          <p:spPr>
            <a:xfrm>
              <a:off x="6504743" y="4575092"/>
              <a:ext cx="1177158" cy="1177158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>
                  <a:gradFill>
                    <a:gsLst>
                      <a:gs pos="14000">
                        <a:srgbClr val="A80000"/>
                      </a:gs>
                      <a:gs pos="100000">
                        <a:srgbClr val="C00000">
                          <a:alpha val="58000"/>
                        </a:srgbClr>
                      </a:gs>
                    </a:gsLst>
                    <a:lin ang="2700000" scaled="0"/>
                  </a:gra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研究分析</a:t>
              </a: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39DE83A9-B5FC-47CE-A123-711B936BB2A0}"/>
                </a:ext>
              </a:extLst>
            </p:cNvPr>
            <p:cNvSpPr/>
            <p:nvPr/>
          </p:nvSpPr>
          <p:spPr>
            <a:xfrm>
              <a:off x="6340287" y="4410636"/>
              <a:ext cx="1506070" cy="1506070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3FA455BA-3423-4885-A99A-31B884BD81A1}"/>
              </a:ext>
            </a:extLst>
          </p:cNvPr>
          <p:cNvGrpSpPr/>
          <p:nvPr/>
        </p:nvGrpSpPr>
        <p:grpSpPr>
          <a:xfrm>
            <a:off x="9533939" y="3189728"/>
            <a:ext cx="1429230" cy="1429230"/>
            <a:chOff x="6340287" y="4410636"/>
            <a:chExt cx="1506070" cy="1506070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01284C7-B664-456A-908D-01152B9E9E46}"/>
                </a:ext>
              </a:extLst>
            </p:cNvPr>
            <p:cNvSpPr/>
            <p:nvPr/>
          </p:nvSpPr>
          <p:spPr>
            <a:xfrm>
              <a:off x="6504743" y="4575092"/>
              <a:ext cx="1177158" cy="1177158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>
                  <a:gradFill>
                    <a:gsLst>
                      <a:gs pos="14000">
                        <a:srgbClr val="A80000"/>
                      </a:gs>
                      <a:gs pos="100000">
                        <a:srgbClr val="C00000">
                          <a:alpha val="58000"/>
                        </a:srgbClr>
                      </a:gs>
                    </a:gsLst>
                    <a:lin ang="2700000" scaled="0"/>
                  </a:gra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研究分析</a:t>
              </a: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60EE21DC-2DD5-4EAD-ABC7-3A817F6A0AD6}"/>
                </a:ext>
              </a:extLst>
            </p:cNvPr>
            <p:cNvSpPr/>
            <p:nvPr/>
          </p:nvSpPr>
          <p:spPr>
            <a:xfrm>
              <a:off x="6340287" y="4410636"/>
              <a:ext cx="1506070" cy="1506070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>
              <a:outerShdw blurRad="431800" dist="381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03-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数据分析总结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65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2" grpId="0"/>
      <p:bldP spid="23" grpId="0"/>
      <p:bldP spid="3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6FF068F3-E8AF-4A1E-B51B-B96E26E67126}"/>
              </a:ext>
            </a:extLst>
          </p:cNvPr>
          <p:cNvGrpSpPr/>
          <p:nvPr/>
        </p:nvGrpSpPr>
        <p:grpSpPr>
          <a:xfrm>
            <a:off x="4018955" y="1824418"/>
            <a:ext cx="4152588" cy="4141624"/>
            <a:chOff x="4344856" y="1848472"/>
            <a:chExt cx="3511329" cy="3502058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83E148A5-50B8-49C0-9EE2-E58D00328889}"/>
                </a:ext>
              </a:extLst>
            </p:cNvPr>
            <p:cNvSpPr/>
            <p:nvPr/>
          </p:nvSpPr>
          <p:spPr>
            <a:xfrm rot="13446499">
              <a:off x="6397174" y="2281488"/>
              <a:ext cx="992880" cy="992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109" y="2352"/>
                    <a:pt x="6901" y="3625"/>
                    <a:pt x="10800" y="3625"/>
                  </a:cubicBezTo>
                  <a:cubicBezTo>
                    <a:pt x="14699" y="3625"/>
                    <a:pt x="18491" y="2352"/>
                    <a:pt x="21600" y="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sz="2400">
                <a:solidFill>
                  <a:schemeClr val="lt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40BC5364-C169-491E-ABE9-885BB4253177}"/>
                </a:ext>
              </a:extLst>
            </p:cNvPr>
            <p:cNvSpPr/>
            <p:nvPr/>
          </p:nvSpPr>
          <p:spPr>
            <a:xfrm>
              <a:off x="6783676" y="1848472"/>
              <a:ext cx="1029055" cy="1024147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28575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200">
                  <a:solidFill>
                    <a:schemeClr val="lt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02</a:t>
              </a:r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323FB229-398C-4B47-88FB-98176009A56C}"/>
                </a:ext>
              </a:extLst>
            </p:cNvPr>
            <p:cNvSpPr/>
            <p:nvPr/>
          </p:nvSpPr>
          <p:spPr>
            <a:xfrm rot="18846498" flipH="1">
              <a:off x="6427835" y="3897068"/>
              <a:ext cx="992880" cy="992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109" y="2352"/>
                    <a:pt x="6901" y="3625"/>
                    <a:pt x="10800" y="3625"/>
                  </a:cubicBezTo>
                  <a:cubicBezTo>
                    <a:pt x="14699" y="3625"/>
                    <a:pt x="18491" y="2352"/>
                    <a:pt x="21600" y="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sz="2400">
                <a:solidFill>
                  <a:schemeClr val="lt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21228497-B462-4D10-9B89-D51340E74FEF}"/>
                </a:ext>
              </a:extLst>
            </p:cNvPr>
            <p:cNvSpPr/>
            <p:nvPr/>
          </p:nvSpPr>
          <p:spPr>
            <a:xfrm flipH="1">
              <a:off x="6827130" y="4286024"/>
              <a:ext cx="1029055" cy="1024147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28575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200">
                  <a:solidFill>
                    <a:schemeClr val="lt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04</a:t>
              </a:r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59CB83E-1784-4D9C-9079-EB54AC5FDB15}"/>
                </a:ext>
              </a:extLst>
            </p:cNvPr>
            <p:cNvSpPr/>
            <p:nvPr/>
          </p:nvSpPr>
          <p:spPr>
            <a:xfrm rot="2646498">
              <a:off x="4798451" y="3924632"/>
              <a:ext cx="992880" cy="992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109" y="2352"/>
                    <a:pt x="6901" y="3625"/>
                    <a:pt x="10800" y="3625"/>
                  </a:cubicBezTo>
                  <a:cubicBezTo>
                    <a:pt x="14699" y="3625"/>
                    <a:pt x="18491" y="2352"/>
                    <a:pt x="21600" y="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sz="2400">
                <a:solidFill>
                  <a:schemeClr val="lt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81ABA034-0387-4B53-B1F8-A93531DA7AD7}"/>
                </a:ext>
              </a:extLst>
            </p:cNvPr>
            <p:cNvSpPr/>
            <p:nvPr/>
          </p:nvSpPr>
          <p:spPr>
            <a:xfrm>
              <a:off x="4375774" y="4326383"/>
              <a:ext cx="1029055" cy="1024147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28575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200">
                  <a:solidFill>
                    <a:schemeClr val="lt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03</a:t>
              </a: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DF1B692C-1116-4B69-B97A-4FBC57E9C4B5}"/>
                </a:ext>
              </a:extLst>
            </p:cNvPr>
            <p:cNvSpPr/>
            <p:nvPr/>
          </p:nvSpPr>
          <p:spPr>
            <a:xfrm rot="8046499" flipH="1">
              <a:off x="4780326" y="2300057"/>
              <a:ext cx="992880" cy="992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109" y="2352"/>
                    <a:pt x="6901" y="3625"/>
                    <a:pt x="10800" y="3625"/>
                  </a:cubicBezTo>
                  <a:cubicBezTo>
                    <a:pt x="14699" y="3625"/>
                    <a:pt x="18491" y="2352"/>
                    <a:pt x="21600" y="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sz="2400">
                <a:solidFill>
                  <a:schemeClr val="lt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4A75DA59-8EF1-46F5-BB30-789483848ACA}"/>
                </a:ext>
              </a:extLst>
            </p:cNvPr>
            <p:cNvSpPr/>
            <p:nvPr/>
          </p:nvSpPr>
          <p:spPr>
            <a:xfrm flipH="1">
              <a:off x="4344856" y="1879834"/>
              <a:ext cx="1029055" cy="1024147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28575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lt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01</a:t>
              </a: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8BA4601E-1DA5-4BF8-B78D-434AA0F548E1}"/>
                </a:ext>
              </a:extLst>
            </p:cNvPr>
            <p:cNvSpPr/>
            <p:nvPr/>
          </p:nvSpPr>
          <p:spPr>
            <a:xfrm>
              <a:off x="5171738" y="2668600"/>
              <a:ext cx="1848524" cy="1848524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A6AAA9"/>
              </a:solidFill>
              <a:miter lim="400000"/>
            </a:ln>
          </p:spPr>
          <p:txBody>
            <a:bodyPr anchor="ctr"/>
            <a:lstStyle/>
            <a:p>
              <a:pPr algn="ctr"/>
              <a:endParaRPr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03B20319-399F-4D98-A642-9CCBF8A669EA}"/>
                </a:ext>
              </a:extLst>
            </p:cNvPr>
            <p:cNvSpPr/>
            <p:nvPr/>
          </p:nvSpPr>
          <p:spPr>
            <a:xfrm>
              <a:off x="5624213" y="3250916"/>
              <a:ext cx="921956" cy="683891"/>
            </a:xfrm>
            <a:custGeom>
              <a:avLst/>
              <a:gdLst>
                <a:gd name="connsiteX0" fmla="*/ 9246 w 338138"/>
                <a:gd name="connsiteY0" fmla="*/ 217487 h 250825"/>
                <a:gd name="connsiteX1" fmla="*/ 328892 w 338138"/>
                <a:gd name="connsiteY1" fmla="*/ 217487 h 250825"/>
                <a:gd name="connsiteX2" fmla="*/ 338138 w 338138"/>
                <a:gd name="connsiteY2" fmla="*/ 226822 h 250825"/>
                <a:gd name="connsiteX3" fmla="*/ 314363 w 338138"/>
                <a:gd name="connsiteY3" fmla="*/ 250825 h 250825"/>
                <a:gd name="connsiteX4" fmla="*/ 23775 w 338138"/>
                <a:gd name="connsiteY4" fmla="*/ 250825 h 250825"/>
                <a:gd name="connsiteX5" fmla="*/ 0 w 338138"/>
                <a:gd name="connsiteY5" fmla="*/ 226822 h 250825"/>
                <a:gd name="connsiteX6" fmla="*/ 9246 w 338138"/>
                <a:gd name="connsiteY6" fmla="*/ 217487 h 250825"/>
                <a:gd name="connsiteX7" fmla="*/ 100182 w 338138"/>
                <a:gd name="connsiteY7" fmla="*/ 100012 h 250825"/>
                <a:gd name="connsiteX8" fmla="*/ 123655 w 338138"/>
                <a:gd name="connsiteY8" fmla="*/ 100012 h 250825"/>
                <a:gd name="connsiteX9" fmla="*/ 130175 w 338138"/>
                <a:gd name="connsiteY9" fmla="*/ 106705 h 250825"/>
                <a:gd name="connsiteX10" fmla="*/ 130175 w 338138"/>
                <a:gd name="connsiteY10" fmla="*/ 161583 h 250825"/>
                <a:gd name="connsiteX11" fmla="*/ 123655 w 338138"/>
                <a:gd name="connsiteY11" fmla="*/ 168275 h 250825"/>
                <a:gd name="connsiteX12" fmla="*/ 100182 w 338138"/>
                <a:gd name="connsiteY12" fmla="*/ 168275 h 250825"/>
                <a:gd name="connsiteX13" fmla="*/ 93662 w 338138"/>
                <a:gd name="connsiteY13" fmla="*/ 161583 h 250825"/>
                <a:gd name="connsiteX14" fmla="*/ 93662 w 338138"/>
                <a:gd name="connsiteY14" fmla="*/ 106705 h 250825"/>
                <a:gd name="connsiteX15" fmla="*/ 100182 w 338138"/>
                <a:gd name="connsiteY15" fmla="*/ 100012 h 250825"/>
                <a:gd name="connsiteX16" fmla="*/ 157332 w 338138"/>
                <a:gd name="connsiteY16" fmla="*/ 77787 h 250825"/>
                <a:gd name="connsiteX17" fmla="*/ 180805 w 338138"/>
                <a:gd name="connsiteY17" fmla="*/ 77787 h 250825"/>
                <a:gd name="connsiteX18" fmla="*/ 187325 w 338138"/>
                <a:gd name="connsiteY18" fmla="*/ 84441 h 250825"/>
                <a:gd name="connsiteX19" fmla="*/ 187325 w 338138"/>
                <a:gd name="connsiteY19" fmla="*/ 161622 h 250825"/>
                <a:gd name="connsiteX20" fmla="*/ 180805 w 338138"/>
                <a:gd name="connsiteY20" fmla="*/ 168275 h 250825"/>
                <a:gd name="connsiteX21" fmla="*/ 157332 w 338138"/>
                <a:gd name="connsiteY21" fmla="*/ 168275 h 250825"/>
                <a:gd name="connsiteX22" fmla="*/ 150812 w 338138"/>
                <a:gd name="connsiteY22" fmla="*/ 161622 h 250825"/>
                <a:gd name="connsiteX23" fmla="*/ 150812 w 338138"/>
                <a:gd name="connsiteY23" fmla="*/ 84441 h 250825"/>
                <a:gd name="connsiteX24" fmla="*/ 157332 w 338138"/>
                <a:gd name="connsiteY24" fmla="*/ 77787 h 250825"/>
                <a:gd name="connsiteX25" fmla="*/ 216070 w 338138"/>
                <a:gd name="connsiteY25" fmla="*/ 49212 h 250825"/>
                <a:gd name="connsiteX26" fmla="*/ 239543 w 338138"/>
                <a:gd name="connsiteY26" fmla="*/ 49212 h 250825"/>
                <a:gd name="connsiteX27" fmla="*/ 246063 w 338138"/>
                <a:gd name="connsiteY27" fmla="*/ 55827 h 250825"/>
                <a:gd name="connsiteX28" fmla="*/ 246063 w 338138"/>
                <a:gd name="connsiteY28" fmla="*/ 161661 h 250825"/>
                <a:gd name="connsiteX29" fmla="*/ 239543 w 338138"/>
                <a:gd name="connsiteY29" fmla="*/ 168275 h 250825"/>
                <a:gd name="connsiteX30" fmla="*/ 216070 w 338138"/>
                <a:gd name="connsiteY30" fmla="*/ 168275 h 250825"/>
                <a:gd name="connsiteX31" fmla="*/ 209550 w 338138"/>
                <a:gd name="connsiteY31" fmla="*/ 161661 h 250825"/>
                <a:gd name="connsiteX32" fmla="*/ 209550 w 338138"/>
                <a:gd name="connsiteY32" fmla="*/ 55827 h 250825"/>
                <a:gd name="connsiteX33" fmla="*/ 216070 w 338138"/>
                <a:gd name="connsiteY33" fmla="*/ 49212 h 250825"/>
                <a:gd name="connsiteX34" fmla="*/ 53428 w 338138"/>
                <a:gd name="connsiteY34" fmla="*/ 22225 h 250825"/>
                <a:gd name="connsiteX35" fmla="*/ 50800 w 338138"/>
                <a:gd name="connsiteY35" fmla="*/ 24858 h 250825"/>
                <a:gd name="connsiteX36" fmla="*/ 50800 w 338138"/>
                <a:gd name="connsiteY36" fmla="*/ 182834 h 250825"/>
                <a:gd name="connsiteX37" fmla="*/ 53428 w 338138"/>
                <a:gd name="connsiteY37" fmla="*/ 184150 h 250825"/>
                <a:gd name="connsiteX38" fmla="*/ 284710 w 338138"/>
                <a:gd name="connsiteY38" fmla="*/ 184150 h 250825"/>
                <a:gd name="connsiteX39" fmla="*/ 287338 w 338138"/>
                <a:gd name="connsiteY39" fmla="*/ 182834 h 250825"/>
                <a:gd name="connsiteX40" fmla="*/ 287338 w 338138"/>
                <a:gd name="connsiteY40" fmla="*/ 24858 h 250825"/>
                <a:gd name="connsiteX41" fmla="*/ 284710 w 338138"/>
                <a:gd name="connsiteY41" fmla="*/ 22225 h 250825"/>
                <a:gd name="connsiteX42" fmla="*/ 53428 w 338138"/>
                <a:gd name="connsiteY42" fmla="*/ 22225 h 250825"/>
                <a:gd name="connsiteX43" fmla="*/ 53663 w 338138"/>
                <a:gd name="connsiteY43" fmla="*/ 0 h 250825"/>
                <a:gd name="connsiteX44" fmla="*/ 286062 w 338138"/>
                <a:gd name="connsiteY44" fmla="*/ 0 h 250825"/>
                <a:gd name="connsiteX45" fmla="*/ 311150 w 338138"/>
                <a:gd name="connsiteY45" fmla="*/ 25008 h 250825"/>
                <a:gd name="connsiteX46" fmla="*/ 311150 w 338138"/>
                <a:gd name="connsiteY46" fmla="*/ 182955 h 250825"/>
                <a:gd name="connsiteX47" fmla="*/ 286062 w 338138"/>
                <a:gd name="connsiteY47" fmla="*/ 207963 h 250825"/>
                <a:gd name="connsiteX48" fmla="*/ 53663 w 338138"/>
                <a:gd name="connsiteY48" fmla="*/ 207963 h 250825"/>
                <a:gd name="connsiteX49" fmla="*/ 28575 w 338138"/>
                <a:gd name="connsiteY49" fmla="*/ 182955 h 250825"/>
                <a:gd name="connsiteX50" fmla="*/ 28575 w 338138"/>
                <a:gd name="connsiteY50" fmla="*/ 25008 h 250825"/>
                <a:gd name="connsiteX51" fmla="*/ 53663 w 338138"/>
                <a:gd name="connsiteY51" fmla="*/ 0 h 250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38138" h="250825">
                  <a:moveTo>
                    <a:pt x="9246" y="217487"/>
                  </a:moveTo>
                  <a:cubicBezTo>
                    <a:pt x="9246" y="217487"/>
                    <a:pt x="9246" y="217487"/>
                    <a:pt x="328892" y="217487"/>
                  </a:cubicBezTo>
                  <a:cubicBezTo>
                    <a:pt x="334176" y="217487"/>
                    <a:pt x="338138" y="221488"/>
                    <a:pt x="338138" y="226822"/>
                  </a:cubicBezTo>
                  <a:cubicBezTo>
                    <a:pt x="338138" y="240157"/>
                    <a:pt x="327571" y="250825"/>
                    <a:pt x="314363" y="250825"/>
                  </a:cubicBezTo>
                  <a:cubicBezTo>
                    <a:pt x="314363" y="250825"/>
                    <a:pt x="314363" y="250825"/>
                    <a:pt x="23775" y="250825"/>
                  </a:cubicBezTo>
                  <a:cubicBezTo>
                    <a:pt x="10567" y="250825"/>
                    <a:pt x="0" y="240157"/>
                    <a:pt x="0" y="226822"/>
                  </a:cubicBezTo>
                  <a:cubicBezTo>
                    <a:pt x="0" y="221488"/>
                    <a:pt x="3962" y="217487"/>
                    <a:pt x="9246" y="217487"/>
                  </a:cubicBezTo>
                  <a:close/>
                  <a:moveTo>
                    <a:pt x="100182" y="100012"/>
                  </a:moveTo>
                  <a:cubicBezTo>
                    <a:pt x="100182" y="100012"/>
                    <a:pt x="100182" y="100012"/>
                    <a:pt x="123655" y="100012"/>
                  </a:cubicBezTo>
                  <a:cubicBezTo>
                    <a:pt x="127567" y="100012"/>
                    <a:pt x="130175" y="102689"/>
                    <a:pt x="130175" y="106705"/>
                  </a:cubicBezTo>
                  <a:cubicBezTo>
                    <a:pt x="130175" y="106705"/>
                    <a:pt x="130175" y="106705"/>
                    <a:pt x="130175" y="161583"/>
                  </a:cubicBezTo>
                  <a:cubicBezTo>
                    <a:pt x="130175" y="165598"/>
                    <a:pt x="127567" y="168275"/>
                    <a:pt x="123655" y="168275"/>
                  </a:cubicBezTo>
                  <a:cubicBezTo>
                    <a:pt x="123655" y="168275"/>
                    <a:pt x="123655" y="168275"/>
                    <a:pt x="100182" y="168275"/>
                  </a:cubicBezTo>
                  <a:cubicBezTo>
                    <a:pt x="96270" y="168275"/>
                    <a:pt x="93662" y="165598"/>
                    <a:pt x="93662" y="161583"/>
                  </a:cubicBezTo>
                  <a:cubicBezTo>
                    <a:pt x="93662" y="161583"/>
                    <a:pt x="93662" y="161583"/>
                    <a:pt x="93662" y="106705"/>
                  </a:cubicBezTo>
                  <a:cubicBezTo>
                    <a:pt x="93662" y="102689"/>
                    <a:pt x="96270" y="100012"/>
                    <a:pt x="100182" y="100012"/>
                  </a:cubicBezTo>
                  <a:close/>
                  <a:moveTo>
                    <a:pt x="157332" y="77787"/>
                  </a:moveTo>
                  <a:cubicBezTo>
                    <a:pt x="157332" y="77787"/>
                    <a:pt x="157332" y="77787"/>
                    <a:pt x="180805" y="77787"/>
                  </a:cubicBezTo>
                  <a:cubicBezTo>
                    <a:pt x="184717" y="77787"/>
                    <a:pt x="187325" y="81779"/>
                    <a:pt x="187325" y="84441"/>
                  </a:cubicBezTo>
                  <a:cubicBezTo>
                    <a:pt x="187325" y="84441"/>
                    <a:pt x="187325" y="84441"/>
                    <a:pt x="187325" y="161622"/>
                  </a:cubicBezTo>
                  <a:cubicBezTo>
                    <a:pt x="187325" y="165614"/>
                    <a:pt x="184717" y="168275"/>
                    <a:pt x="180805" y="168275"/>
                  </a:cubicBezTo>
                  <a:cubicBezTo>
                    <a:pt x="180805" y="168275"/>
                    <a:pt x="180805" y="168275"/>
                    <a:pt x="157332" y="168275"/>
                  </a:cubicBezTo>
                  <a:cubicBezTo>
                    <a:pt x="153420" y="168275"/>
                    <a:pt x="150812" y="165614"/>
                    <a:pt x="150812" y="161622"/>
                  </a:cubicBezTo>
                  <a:cubicBezTo>
                    <a:pt x="150812" y="161622"/>
                    <a:pt x="150812" y="161622"/>
                    <a:pt x="150812" y="84441"/>
                  </a:cubicBezTo>
                  <a:cubicBezTo>
                    <a:pt x="150812" y="81779"/>
                    <a:pt x="153420" y="77787"/>
                    <a:pt x="157332" y="77787"/>
                  </a:cubicBezTo>
                  <a:close/>
                  <a:moveTo>
                    <a:pt x="216070" y="49212"/>
                  </a:moveTo>
                  <a:cubicBezTo>
                    <a:pt x="216070" y="49212"/>
                    <a:pt x="216070" y="49212"/>
                    <a:pt x="239543" y="49212"/>
                  </a:cubicBezTo>
                  <a:cubicBezTo>
                    <a:pt x="243455" y="49212"/>
                    <a:pt x="246063" y="51858"/>
                    <a:pt x="246063" y="55827"/>
                  </a:cubicBezTo>
                  <a:cubicBezTo>
                    <a:pt x="246063" y="55827"/>
                    <a:pt x="246063" y="55827"/>
                    <a:pt x="246063" y="161661"/>
                  </a:cubicBezTo>
                  <a:cubicBezTo>
                    <a:pt x="246063" y="165629"/>
                    <a:pt x="243455" y="168275"/>
                    <a:pt x="239543" y="168275"/>
                  </a:cubicBezTo>
                  <a:cubicBezTo>
                    <a:pt x="239543" y="168275"/>
                    <a:pt x="239543" y="168275"/>
                    <a:pt x="216070" y="168275"/>
                  </a:cubicBezTo>
                  <a:cubicBezTo>
                    <a:pt x="212158" y="168275"/>
                    <a:pt x="209550" y="165629"/>
                    <a:pt x="209550" y="161661"/>
                  </a:cubicBezTo>
                  <a:cubicBezTo>
                    <a:pt x="209550" y="161661"/>
                    <a:pt x="209550" y="161661"/>
                    <a:pt x="209550" y="55827"/>
                  </a:cubicBezTo>
                  <a:cubicBezTo>
                    <a:pt x="209550" y="51858"/>
                    <a:pt x="212158" y="49212"/>
                    <a:pt x="216070" y="49212"/>
                  </a:cubicBezTo>
                  <a:close/>
                  <a:moveTo>
                    <a:pt x="53428" y="22225"/>
                  </a:moveTo>
                  <a:cubicBezTo>
                    <a:pt x="52114" y="22225"/>
                    <a:pt x="50800" y="23541"/>
                    <a:pt x="50800" y="24858"/>
                  </a:cubicBezTo>
                  <a:lnTo>
                    <a:pt x="50800" y="182834"/>
                  </a:lnTo>
                  <a:cubicBezTo>
                    <a:pt x="50800" y="184150"/>
                    <a:pt x="52114" y="184150"/>
                    <a:pt x="53428" y="184150"/>
                  </a:cubicBezTo>
                  <a:cubicBezTo>
                    <a:pt x="53428" y="184150"/>
                    <a:pt x="53428" y="184150"/>
                    <a:pt x="284710" y="184150"/>
                  </a:cubicBezTo>
                  <a:cubicBezTo>
                    <a:pt x="286024" y="184150"/>
                    <a:pt x="287338" y="184150"/>
                    <a:pt x="287338" y="182834"/>
                  </a:cubicBezTo>
                  <a:cubicBezTo>
                    <a:pt x="287338" y="182834"/>
                    <a:pt x="287338" y="182834"/>
                    <a:pt x="287338" y="24858"/>
                  </a:cubicBezTo>
                  <a:cubicBezTo>
                    <a:pt x="287338" y="23541"/>
                    <a:pt x="286024" y="22225"/>
                    <a:pt x="284710" y="22225"/>
                  </a:cubicBezTo>
                  <a:cubicBezTo>
                    <a:pt x="284710" y="22225"/>
                    <a:pt x="284710" y="22225"/>
                    <a:pt x="53428" y="22225"/>
                  </a:cubicBezTo>
                  <a:close/>
                  <a:moveTo>
                    <a:pt x="53663" y="0"/>
                  </a:moveTo>
                  <a:cubicBezTo>
                    <a:pt x="53663" y="0"/>
                    <a:pt x="53663" y="0"/>
                    <a:pt x="286062" y="0"/>
                  </a:cubicBezTo>
                  <a:cubicBezTo>
                    <a:pt x="300587" y="0"/>
                    <a:pt x="311150" y="10530"/>
                    <a:pt x="311150" y="25008"/>
                  </a:cubicBezTo>
                  <a:cubicBezTo>
                    <a:pt x="311150" y="25008"/>
                    <a:pt x="311150" y="25008"/>
                    <a:pt x="311150" y="182955"/>
                  </a:cubicBezTo>
                  <a:cubicBezTo>
                    <a:pt x="311150" y="196117"/>
                    <a:pt x="300587" y="207963"/>
                    <a:pt x="286062" y="207963"/>
                  </a:cubicBezTo>
                  <a:cubicBezTo>
                    <a:pt x="286062" y="207963"/>
                    <a:pt x="286062" y="207963"/>
                    <a:pt x="53663" y="207963"/>
                  </a:cubicBezTo>
                  <a:cubicBezTo>
                    <a:pt x="39138" y="207963"/>
                    <a:pt x="28575" y="196117"/>
                    <a:pt x="28575" y="182955"/>
                  </a:cubicBezTo>
                  <a:cubicBezTo>
                    <a:pt x="28575" y="182955"/>
                    <a:pt x="28575" y="182955"/>
                    <a:pt x="28575" y="25008"/>
                  </a:cubicBezTo>
                  <a:cubicBezTo>
                    <a:pt x="28575" y="10530"/>
                    <a:pt x="39138" y="0"/>
                    <a:pt x="53663" y="0"/>
                  </a:cubicBezTo>
                  <a:close/>
                </a:path>
              </a:pathLst>
            </a:cu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sz="2400">
                <a:solidFill>
                  <a:schemeClr val="lt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406B4B77-8FBC-4472-9544-364FB04794F0}"/>
              </a:ext>
            </a:extLst>
          </p:cNvPr>
          <p:cNvGrpSpPr/>
          <p:nvPr/>
        </p:nvGrpSpPr>
        <p:grpSpPr>
          <a:xfrm>
            <a:off x="743857" y="2612206"/>
            <a:ext cx="3360059" cy="2065412"/>
            <a:chOff x="1328056" y="2742835"/>
            <a:chExt cx="4056743" cy="2065412"/>
          </a:xfrm>
        </p:grpSpPr>
        <p:sp>
          <p:nvSpPr>
            <p:cNvPr id="23" name="PA-矩形 4">
              <a:extLst>
                <a:ext uri="{FF2B5EF4-FFF2-40B4-BE49-F238E27FC236}">
                  <a16:creationId xmlns:a16="http://schemas.microsoft.com/office/drawing/2014/main" id="{D77AFE4C-7574-40E2-9DD2-1605B3A08FB9}"/>
                </a:ext>
              </a:extLst>
            </p:cNvPr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1328057" y="2742835"/>
              <a:ext cx="4042230" cy="4770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C00000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研究分析</a:t>
              </a:r>
            </a:p>
          </p:txBody>
        </p:sp>
        <p:sp>
          <p:nvSpPr>
            <p:cNvPr id="24" name="PA-矩形 4">
              <a:extLst>
                <a:ext uri="{FF2B5EF4-FFF2-40B4-BE49-F238E27FC236}">
                  <a16:creationId xmlns:a16="http://schemas.microsoft.com/office/drawing/2014/main" id="{921A5873-F957-467D-9F57-5F7ED97307EA}"/>
                </a:ext>
              </a:extLst>
            </p:cNvPr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1328056" y="3330919"/>
              <a:ext cx="4056743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调整文字文本的行间距。设置合适的文字格式，调整文字文本的行间距。调整文字文本的行间距。设置合适的文字格式，调整文字文本的行间距。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500FF1A3-25EF-4FB9-8590-69318D7A0167}"/>
              </a:ext>
            </a:extLst>
          </p:cNvPr>
          <p:cNvGrpSpPr/>
          <p:nvPr/>
        </p:nvGrpSpPr>
        <p:grpSpPr>
          <a:xfrm>
            <a:off x="8088085" y="2379977"/>
            <a:ext cx="3360059" cy="2297641"/>
            <a:chOff x="1328056" y="2510606"/>
            <a:chExt cx="4056743" cy="2297641"/>
          </a:xfrm>
        </p:grpSpPr>
        <p:sp>
          <p:nvSpPr>
            <p:cNvPr id="29" name="PA-矩形 4">
              <a:extLst>
                <a:ext uri="{FF2B5EF4-FFF2-40B4-BE49-F238E27FC236}">
                  <a16:creationId xmlns:a16="http://schemas.microsoft.com/office/drawing/2014/main" id="{826E1443-8FF4-4F9A-A822-2A7509ACE5D3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1328057" y="2510606"/>
              <a:ext cx="4042230" cy="4770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C00000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研究分析</a:t>
              </a:r>
              <a:endParaRPr lang="zh-CN" altLang="en-US" sz="1600" dirty="0">
                <a:solidFill>
                  <a:srgbClr val="C00000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30" name="PA-矩形 4">
              <a:extLst>
                <a:ext uri="{FF2B5EF4-FFF2-40B4-BE49-F238E27FC236}">
                  <a16:creationId xmlns:a16="http://schemas.microsoft.com/office/drawing/2014/main" id="{24451376-A099-4E81-AD35-219288E4DB74}"/>
                </a:ext>
              </a:extLst>
            </p:cNvPr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1328056" y="3330919"/>
              <a:ext cx="4056743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设置合适的文字格式，调整文字文本的行间距。调整文字文本的行间距。设置合适的文字格式，调整文字文本的行间距。</a:t>
              </a:r>
            </a:p>
          </p:txBody>
        </p:sp>
      </p:grp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42A59317-96B5-47F2-907E-723F9C9FB683}"/>
              </a:ext>
            </a:extLst>
          </p:cNvPr>
          <p:cNvSpPr/>
          <p:nvPr/>
        </p:nvSpPr>
        <p:spPr>
          <a:xfrm>
            <a:off x="1686912" y="5048530"/>
            <a:ext cx="1532006" cy="51362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输入标题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2AFE77D6-8351-4E2E-9E01-D0D40F06C603}"/>
              </a:ext>
            </a:extLst>
          </p:cNvPr>
          <p:cNvSpPr/>
          <p:nvPr/>
        </p:nvSpPr>
        <p:spPr>
          <a:xfrm>
            <a:off x="8973083" y="5048530"/>
            <a:ext cx="1532006" cy="51362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输入标题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03-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数据分析总结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97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 animBg="1"/>
      <p:bldP spid="32" grpId="0" animBg="1"/>
      <p:bldP spid="3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8EF5FDAF-42B4-4908-AAE9-FB7B01F7D368}"/>
              </a:ext>
            </a:extLst>
          </p:cNvPr>
          <p:cNvSpPr/>
          <p:nvPr/>
        </p:nvSpPr>
        <p:spPr>
          <a:xfrm>
            <a:off x="0" y="1451429"/>
            <a:ext cx="12192000" cy="4789714"/>
          </a:xfrm>
          <a:custGeom>
            <a:avLst/>
            <a:gdLst>
              <a:gd name="connsiteX0" fmla="*/ 0 w 12192000"/>
              <a:gd name="connsiteY0" fmla="*/ 0 h 4136569"/>
              <a:gd name="connsiteX1" fmla="*/ 12192000 w 12192000"/>
              <a:gd name="connsiteY1" fmla="*/ 0 h 4136569"/>
              <a:gd name="connsiteX2" fmla="*/ 12192000 w 12192000"/>
              <a:gd name="connsiteY2" fmla="*/ 4136569 h 4136569"/>
              <a:gd name="connsiteX3" fmla="*/ 0 w 12192000"/>
              <a:gd name="connsiteY3" fmla="*/ 4136569 h 4136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136569">
                <a:moveTo>
                  <a:pt x="0" y="0"/>
                </a:moveTo>
                <a:lnTo>
                  <a:pt x="12192000" y="0"/>
                </a:lnTo>
                <a:lnTo>
                  <a:pt x="12192000" y="4136569"/>
                </a:lnTo>
                <a:lnTo>
                  <a:pt x="0" y="4136569"/>
                </a:lnTo>
                <a:close/>
              </a:path>
            </a:pathLst>
          </a:cu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6" name="PA-矩形 4">
            <a:extLst>
              <a:ext uri="{FF2B5EF4-FFF2-40B4-BE49-F238E27FC236}">
                <a16:creationId xmlns:a16="http://schemas.microsoft.com/office/drawing/2014/main" id="{C846F564-FD47-4CF6-95F0-83699E9F98E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15461" y="4755651"/>
            <a:ext cx="3352802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</a:t>
            </a:r>
          </a:p>
        </p:txBody>
      </p:sp>
      <p:sp>
        <p:nvSpPr>
          <p:cNvPr id="18" name="PA-矩形 4">
            <a:extLst>
              <a:ext uri="{FF2B5EF4-FFF2-40B4-BE49-F238E27FC236}">
                <a16:creationId xmlns:a16="http://schemas.microsoft.com/office/drawing/2014/main" id="{544F9452-2A0F-4961-B711-53F58635AD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15461" y="3120495"/>
            <a:ext cx="3352802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结果应用</a:t>
            </a:r>
            <a:endParaRPr lang="zh-CN" altLang="en-US" sz="16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19" name="PA-矩形 4">
            <a:extLst>
              <a:ext uri="{FF2B5EF4-FFF2-40B4-BE49-F238E27FC236}">
                <a16:creationId xmlns:a16="http://schemas.microsoft.com/office/drawing/2014/main" id="{3052A73E-7730-4D3A-AB2C-AF800C32867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515461" y="3800053"/>
            <a:ext cx="3352802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EAEC72EB-D754-46B7-9A87-DA786585FA85}"/>
              </a:ext>
            </a:extLst>
          </p:cNvPr>
          <p:cNvCxnSpPr/>
          <p:nvPr/>
        </p:nvCxnSpPr>
        <p:spPr>
          <a:xfrm>
            <a:off x="1250576" y="3047999"/>
            <a:ext cx="0" cy="2502967"/>
          </a:xfrm>
          <a:prstGeom prst="line">
            <a:avLst/>
          </a:prstGeom>
          <a:ln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819069F-60F3-4BF2-A94C-54E2D5EA06BB}"/>
              </a:ext>
            </a:extLst>
          </p:cNvPr>
          <p:cNvCxnSpPr/>
          <p:nvPr/>
        </p:nvCxnSpPr>
        <p:spPr>
          <a:xfrm>
            <a:off x="5091313" y="3047999"/>
            <a:ext cx="0" cy="2502967"/>
          </a:xfrm>
          <a:prstGeom prst="line">
            <a:avLst/>
          </a:prstGeom>
          <a:ln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-矩形 4">
            <a:extLst>
              <a:ext uri="{FF2B5EF4-FFF2-40B4-BE49-F238E27FC236}">
                <a16:creationId xmlns:a16="http://schemas.microsoft.com/office/drawing/2014/main" id="{E7591FBD-6AD6-4EF5-97B0-38F458ABFD6E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356198" y="3120495"/>
            <a:ext cx="3903916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结果应用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3FF4AB0-FCE4-4F49-A29D-83718E9DDF0F}"/>
              </a:ext>
            </a:extLst>
          </p:cNvPr>
          <p:cNvGrpSpPr/>
          <p:nvPr/>
        </p:nvGrpSpPr>
        <p:grpSpPr>
          <a:xfrm>
            <a:off x="9071429" y="3323772"/>
            <a:ext cx="2264228" cy="2264228"/>
            <a:chOff x="9071429" y="3193143"/>
            <a:chExt cx="2264228" cy="2264228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A00F96F0-CE0A-4059-85B9-0F34B7BC7671}"/>
                </a:ext>
              </a:extLst>
            </p:cNvPr>
            <p:cNvSpPr/>
            <p:nvPr/>
          </p:nvSpPr>
          <p:spPr>
            <a:xfrm>
              <a:off x="9071429" y="3193143"/>
              <a:ext cx="2264228" cy="22642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E1DB2C8F-BCD4-4764-8A45-C5F05068AF1B}"/>
                </a:ext>
              </a:extLst>
            </p:cNvPr>
            <p:cNvSpPr/>
            <p:nvPr/>
          </p:nvSpPr>
          <p:spPr>
            <a:xfrm>
              <a:off x="9354458" y="3476172"/>
              <a:ext cx="1698171" cy="1698171"/>
            </a:xfrm>
            <a:prstGeom prst="ellipse">
              <a:avLst/>
            </a:prstGeom>
            <a:blipFill dpi="0" rotWithShape="1">
              <a:blip r:embed="rId8"/>
              <a:srcRect/>
              <a:stretch>
                <a:fillRect/>
              </a:stretch>
            </a:blipFill>
            <a:ln>
              <a:solidFill>
                <a:srgbClr val="A8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343F2AD0-2C3C-4C7A-9A60-6F843493CC56}"/>
              </a:ext>
            </a:extLst>
          </p:cNvPr>
          <p:cNvSpPr/>
          <p:nvPr/>
        </p:nvSpPr>
        <p:spPr>
          <a:xfrm>
            <a:off x="2220687" y="2145957"/>
            <a:ext cx="7750628" cy="54814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431800" dist="381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结果应用</a:t>
            </a:r>
          </a:p>
        </p:txBody>
      </p:sp>
      <p:sp>
        <p:nvSpPr>
          <p:cNvPr id="32" name="PA-矩形 4">
            <a:extLst>
              <a:ext uri="{FF2B5EF4-FFF2-40B4-BE49-F238E27FC236}">
                <a16:creationId xmlns:a16="http://schemas.microsoft.com/office/drawing/2014/main" id="{5DD3CD8B-709D-4A67-A786-AA3829C94D00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56198" y="4755651"/>
            <a:ext cx="3352802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</a:t>
            </a:r>
          </a:p>
        </p:txBody>
      </p:sp>
      <p:sp>
        <p:nvSpPr>
          <p:cNvPr id="33" name="PA-矩形 4">
            <a:extLst>
              <a:ext uri="{FF2B5EF4-FFF2-40B4-BE49-F238E27FC236}">
                <a16:creationId xmlns:a16="http://schemas.microsoft.com/office/drawing/2014/main" id="{C9CE185D-93E8-467B-BE38-72E8F0FC7B25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356198" y="3800053"/>
            <a:ext cx="3352802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03-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数据分析总结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16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4" grpId="0" animBg="1"/>
      <p:bldP spid="16" grpId="0"/>
      <p:bldP spid="18" grpId="0"/>
      <p:bldP spid="19" grpId="0"/>
      <p:bldP spid="24" grpId="0"/>
      <p:bldP spid="31" grpId="0" animBg="1"/>
      <p:bldP spid="32" grpId="0"/>
      <p:bldP spid="33" grpId="0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C5181C57-6635-4F37-80D2-48C75C453D22}"/>
              </a:ext>
            </a:extLst>
          </p:cNvPr>
          <p:cNvSpPr/>
          <p:nvPr/>
        </p:nvSpPr>
        <p:spPr>
          <a:xfrm rot="16200000">
            <a:off x="6464656" y="1130655"/>
            <a:ext cx="4212503" cy="7242186"/>
          </a:xfrm>
          <a:custGeom>
            <a:avLst/>
            <a:gdLst>
              <a:gd name="connsiteX0" fmla="*/ 4212503 w 4212503"/>
              <a:gd name="connsiteY0" fmla="*/ 7242186 h 7242186"/>
              <a:gd name="connsiteX1" fmla="*/ 0 w 4212503"/>
              <a:gd name="connsiteY1" fmla="*/ 7242186 h 7242186"/>
              <a:gd name="connsiteX2" fmla="*/ 0 w 4212503"/>
              <a:gd name="connsiteY2" fmla="*/ 0 h 7242186"/>
              <a:gd name="connsiteX3" fmla="*/ 1781205 w 4212503"/>
              <a:gd name="connsiteY3" fmla="*/ 0 h 7242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12503" h="7242186">
                <a:moveTo>
                  <a:pt x="4212503" y="7242186"/>
                </a:moveTo>
                <a:lnTo>
                  <a:pt x="0" y="7242186"/>
                </a:lnTo>
                <a:lnTo>
                  <a:pt x="0" y="0"/>
                </a:lnTo>
                <a:lnTo>
                  <a:pt x="1781205" y="0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7A06CB84-1CD8-4E5E-AE98-8163ACB9049E}"/>
              </a:ext>
            </a:extLst>
          </p:cNvPr>
          <p:cNvSpPr/>
          <p:nvPr/>
        </p:nvSpPr>
        <p:spPr>
          <a:xfrm rot="16200000">
            <a:off x="4786833" y="3151342"/>
            <a:ext cx="2090330" cy="5322986"/>
          </a:xfrm>
          <a:custGeom>
            <a:avLst/>
            <a:gdLst>
              <a:gd name="connsiteX0" fmla="*/ 2090330 w 2090330"/>
              <a:gd name="connsiteY0" fmla="*/ 5322986 h 5322986"/>
              <a:gd name="connsiteX1" fmla="*/ 0 w 2090330"/>
              <a:gd name="connsiteY1" fmla="*/ 5322986 h 5322986"/>
              <a:gd name="connsiteX2" fmla="*/ 0 w 2090330"/>
              <a:gd name="connsiteY2" fmla="*/ 0 h 5322986"/>
              <a:gd name="connsiteX3" fmla="*/ 303333 w 2090330"/>
              <a:gd name="connsiteY3" fmla="*/ 0 h 5322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0330" h="5322986">
                <a:moveTo>
                  <a:pt x="2090330" y="5322986"/>
                </a:moveTo>
                <a:lnTo>
                  <a:pt x="0" y="5322986"/>
                </a:lnTo>
                <a:lnTo>
                  <a:pt x="0" y="0"/>
                </a:lnTo>
                <a:lnTo>
                  <a:pt x="30333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FA90EC21-451A-4898-8691-795759CC213C}"/>
              </a:ext>
            </a:extLst>
          </p:cNvPr>
          <p:cNvSpPr/>
          <p:nvPr/>
        </p:nvSpPr>
        <p:spPr>
          <a:xfrm rot="5400000" flipH="1">
            <a:off x="545907" y="3157099"/>
            <a:ext cx="3154995" cy="4246807"/>
          </a:xfrm>
          <a:custGeom>
            <a:avLst/>
            <a:gdLst>
              <a:gd name="connsiteX0" fmla="*/ 3154995 w 3154995"/>
              <a:gd name="connsiteY0" fmla="*/ 4246807 h 4246807"/>
              <a:gd name="connsiteX1" fmla="*/ 1729287 w 3154995"/>
              <a:gd name="connsiteY1" fmla="*/ 0 h 4246807"/>
              <a:gd name="connsiteX2" fmla="*/ 0 w 3154995"/>
              <a:gd name="connsiteY2" fmla="*/ 0 h 4246807"/>
              <a:gd name="connsiteX3" fmla="*/ 0 w 3154995"/>
              <a:gd name="connsiteY3" fmla="*/ 4246807 h 424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995" h="4246807">
                <a:moveTo>
                  <a:pt x="3154995" y="4246807"/>
                </a:moveTo>
                <a:lnTo>
                  <a:pt x="1729287" y="0"/>
                </a:lnTo>
                <a:lnTo>
                  <a:pt x="0" y="0"/>
                </a:lnTo>
                <a:lnTo>
                  <a:pt x="0" y="4246807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E3011DA4-6C9E-4788-992D-932403FC150F}"/>
              </a:ext>
            </a:extLst>
          </p:cNvPr>
          <p:cNvSpPr/>
          <p:nvPr/>
        </p:nvSpPr>
        <p:spPr>
          <a:xfrm rot="5400000" flipH="1">
            <a:off x="1351822" y="3516865"/>
            <a:ext cx="1989314" cy="4692956"/>
          </a:xfrm>
          <a:custGeom>
            <a:avLst/>
            <a:gdLst>
              <a:gd name="connsiteX0" fmla="*/ 1989314 w 1989314"/>
              <a:gd name="connsiteY0" fmla="*/ 4692956 h 4692956"/>
              <a:gd name="connsiteX1" fmla="*/ 413827 w 1989314"/>
              <a:gd name="connsiteY1" fmla="*/ 0 h 4692956"/>
              <a:gd name="connsiteX2" fmla="*/ 0 w 1989314"/>
              <a:gd name="connsiteY2" fmla="*/ 0 h 4692956"/>
              <a:gd name="connsiteX3" fmla="*/ 0 w 1989314"/>
              <a:gd name="connsiteY3" fmla="*/ 4692955 h 4692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9314" h="4692956">
                <a:moveTo>
                  <a:pt x="1989314" y="4692956"/>
                </a:moveTo>
                <a:lnTo>
                  <a:pt x="413827" y="0"/>
                </a:lnTo>
                <a:lnTo>
                  <a:pt x="0" y="0"/>
                </a:lnTo>
                <a:lnTo>
                  <a:pt x="0" y="4692955"/>
                </a:lnTo>
                <a:close/>
              </a:path>
            </a:pathLst>
          </a:custGeom>
          <a:noFill/>
          <a:ln w="28575">
            <a:solidFill>
              <a:schemeClr val="bg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65" name="PA-文本框 88">
            <a:extLst>
              <a:ext uri="{FF2B5EF4-FFF2-40B4-BE49-F238E27FC236}">
                <a16:creationId xmlns:a16="http://schemas.microsoft.com/office/drawing/2014/main" id="{962659F5-184B-4AAA-B9EE-7CBAC1442CA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81705" y="804543"/>
            <a:ext cx="209406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 hangingPunct="0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上海财经大学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XX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专业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28E0CF25-7110-4699-AF72-DFAF9C82B4D8}"/>
              </a:ext>
            </a:extLst>
          </p:cNvPr>
          <p:cNvSpPr txBox="1"/>
          <p:nvPr/>
        </p:nvSpPr>
        <p:spPr>
          <a:xfrm>
            <a:off x="2177665" y="1803279"/>
            <a:ext cx="20383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800" spc="600">
                <a:solidFill>
                  <a:srgbClr val="B02E35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04.</a:t>
            </a:r>
            <a:endParaRPr lang="zh-CN" altLang="en-US" sz="8800" spc="600" dirty="0">
              <a:solidFill>
                <a:srgbClr val="B02E35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2E65DDC-CB1E-46AA-A982-6490A2D417B5}"/>
              </a:ext>
            </a:extLst>
          </p:cNvPr>
          <p:cNvGrpSpPr/>
          <p:nvPr/>
        </p:nvGrpSpPr>
        <p:grpSpPr>
          <a:xfrm>
            <a:off x="4311154" y="1959594"/>
            <a:ext cx="5173062" cy="1668831"/>
            <a:chOff x="4223187" y="2342580"/>
            <a:chExt cx="5173062" cy="1668831"/>
          </a:xfrm>
        </p:grpSpPr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2C8359D2-3CFE-4538-85BF-DE479A97C6CD}"/>
                </a:ext>
              </a:extLst>
            </p:cNvPr>
            <p:cNvSpPr txBox="1"/>
            <p:nvPr/>
          </p:nvSpPr>
          <p:spPr>
            <a:xfrm>
              <a:off x="4223187" y="2342580"/>
              <a:ext cx="517306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研究结果汇报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76" name="PA-文本框 88">
              <a:extLst>
                <a:ext uri="{FF2B5EF4-FFF2-40B4-BE49-F238E27FC236}">
                  <a16:creationId xmlns:a16="http://schemas.microsoft.com/office/drawing/2014/main" id="{FEE288CB-44CA-425C-A2CA-9062BC54BDEB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4397771" y="3180414"/>
              <a:ext cx="3679973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hangingPunct="0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Click here to enter your text, change the color or size of the text. You can also format the appropriate text and adjust the line spacing of the text. </a:t>
              </a:r>
            </a:p>
          </p:txBody>
        </p:sp>
      </p:grpSp>
      <p:sp>
        <p:nvSpPr>
          <p:cNvPr id="78" name="iconfont-11253-5327384">
            <a:extLst>
              <a:ext uri="{FF2B5EF4-FFF2-40B4-BE49-F238E27FC236}">
                <a16:creationId xmlns:a16="http://schemas.microsoft.com/office/drawing/2014/main" id="{6CD927BB-EB85-4CC4-AFD7-062173614654}"/>
              </a:ext>
            </a:extLst>
          </p:cNvPr>
          <p:cNvSpPr/>
          <p:nvPr/>
        </p:nvSpPr>
        <p:spPr>
          <a:xfrm>
            <a:off x="9484216" y="5077653"/>
            <a:ext cx="1793384" cy="1195468"/>
          </a:xfrm>
          <a:custGeom>
            <a:avLst/>
            <a:gdLst>
              <a:gd name="T0" fmla="*/ 9997 w 9997"/>
              <a:gd name="T1" fmla="*/ 1668 h 6664"/>
              <a:gd name="T2" fmla="*/ 9902 w 9997"/>
              <a:gd name="T3" fmla="*/ 1803 h 6664"/>
              <a:gd name="T4" fmla="*/ 5041 w 9997"/>
              <a:gd name="T5" fmla="*/ 3331 h 6664"/>
              <a:gd name="T6" fmla="*/ 4997 w 9997"/>
              <a:gd name="T7" fmla="*/ 3336 h 6664"/>
              <a:gd name="T8" fmla="*/ 4953 w 9997"/>
              <a:gd name="T9" fmla="*/ 3331 h 6664"/>
              <a:gd name="T10" fmla="*/ 2123 w 9997"/>
              <a:gd name="T11" fmla="*/ 2436 h 6664"/>
              <a:gd name="T12" fmla="*/ 1816 w 9997"/>
              <a:gd name="T13" fmla="*/ 2919 h 6664"/>
              <a:gd name="T14" fmla="*/ 1668 w 9997"/>
              <a:gd name="T15" fmla="*/ 3694 h 6664"/>
              <a:gd name="T16" fmla="*/ 1941 w 9997"/>
              <a:gd name="T17" fmla="*/ 4167 h 6664"/>
              <a:gd name="T18" fmla="*/ 1690 w 9997"/>
              <a:gd name="T19" fmla="*/ 4631 h 6664"/>
              <a:gd name="T20" fmla="*/ 1941 w 9997"/>
              <a:gd name="T21" fmla="*/ 6509 h 6664"/>
              <a:gd name="T22" fmla="*/ 1906 w 9997"/>
              <a:gd name="T23" fmla="*/ 6617 h 6664"/>
              <a:gd name="T24" fmla="*/ 1802 w 9997"/>
              <a:gd name="T25" fmla="*/ 6664 h 6664"/>
              <a:gd name="T26" fmla="*/ 970 w 9997"/>
              <a:gd name="T27" fmla="*/ 6664 h 6664"/>
              <a:gd name="T28" fmla="*/ 866 w 9997"/>
              <a:gd name="T29" fmla="*/ 6617 h 6664"/>
              <a:gd name="T30" fmla="*/ 831 w 9997"/>
              <a:gd name="T31" fmla="*/ 6509 h 6664"/>
              <a:gd name="T32" fmla="*/ 1085 w 9997"/>
              <a:gd name="T33" fmla="*/ 4630 h 6664"/>
              <a:gd name="T34" fmla="*/ 833 w 9997"/>
              <a:gd name="T35" fmla="*/ 4167 h 6664"/>
              <a:gd name="T36" fmla="*/ 1116 w 9997"/>
              <a:gd name="T37" fmla="*/ 3685 h 6664"/>
              <a:gd name="T38" fmla="*/ 1542 w 9997"/>
              <a:gd name="T39" fmla="*/ 2253 h 6664"/>
              <a:gd name="T40" fmla="*/ 95 w 9997"/>
              <a:gd name="T41" fmla="*/ 1803 h 6664"/>
              <a:gd name="T42" fmla="*/ 0 w 9997"/>
              <a:gd name="T43" fmla="*/ 1668 h 6664"/>
              <a:gd name="T44" fmla="*/ 95 w 9997"/>
              <a:gd name="T45" fmla="*/ 1533 h 6664"/>
              <a:gd name="T46" fmla="*/ 4956 w 9997"/>
              <a:gd name="T47" fmla="*/ 5 h 6664"/>
              <a:gd name="T48" fmla="*/ 5000 w 9997"/>
              <a:gd name="T49" fmla="*/ 0 h 6664"/>
              <a:gd name="T50" fmla="*/ 5043 w 9997"/>
              <a:gd name="T51" fmla="*/ 5 h 6664"/>
              <a:gd name="T52" fmla="*/ 9902 w 9997"/>
              <a:gd name="T53" fmla="*/ 1533 h 6664"/>
              <a:gd name="T54" fmla="*/ 9997 w 9997"/>
              <a:gd name="T55" fmla="*/ 1668 h 6664"/>
              <a:gd name="T56" fmla="*/ 7697 w 9997"/>
              <a:gd name="T57" fmla="*/ 3074 h 6664"/>
              <a:gd name="T58" fmla="*/ 7776 w 9997"/>
              <a:gd name="T59" fmla="*/ 4446 h 6664"/>
              <a:gd name="T60" fmla="*/ 7420 w 9997"/>
              <a:gd name="T61" fmla="*/ 5002 h 6664"/>
              <a:gd name="T62" fmla="*/ 6399 w 9997"/>
              <a:gd name="T63" fmla="*/ 5408 h 6664"/>
              <a:gd name="T64" fmla="*/ 4998 w 9997"/>
              <a:gd name="T65" fmla="*/ 5558 h 6664"/>
              <a:gd name="T66" fmla="*/ 3597 w 9997"/>
              <a:gd name="T67" fmla="*/ 5408 h 6664"/>
              <a:gd name="T68" fmla="*/ 2577 w 9997"/>
              <a:gd name="T69" fmla="*/ 5002 h 6664"/>
              <a:gd name="T70" fmla="*/ 2221 w 9997"/>
              <a:gd name="T71" fmla="*/ 4446 h 6664"/>
              <a:gd name="T72" fmla="*/ 2299 w 9997"/>
              <a:gd name="T73" fmla="*/ 3074 h 6664"/>
              <a:gd name="T74" fmla="*/ 4791 w 9997"/>
              <a:gd name="T75" fmla="*/ 3861 h 6664"/>
              <a:gd name="T76" fmla="*/ 4999 w 9997"/>
              <a:gd name="T77" fmla="*/ 3891 h 6664"/>
              <a:gd name="T78" fmla="*/ 5208 w 9997"/>
              <a:gd name="T79" fmla="*/ 3861 h 6664"/>
              <a:gd name="T80" fmla="*/ 7697 w 9997"/>
              <a:gd name="T81" fmla="*/ 3074 h 6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97" h="6664">
                <a:moveTo>
                  <a:pt x="9997" y="1668"/>
                </a:moveTo>
                <a:cubicBezTo>
                  <a:pt x="9997" y="1734"/>
                  <a:pt x="9966" y="1779"/>
                  <a:pt x="9902" y="1803"/>
                </a:cubicBezTo>
                <a:lnTo>
                  <a:pt x="5041" y="3331"/>
                </a:lnTo>
                <a:cubicBezTo>
                  <a:pt x="5030" y="3334"/>
                  <a:pt x="5015" y="3336"/>
                  <a:pt x="4997" y="3336"/>
                </a:cubicBezTo>
                <a:cubicBezTo>
                  <a:pt x="4980" y="3336"/>
                  <a:pt x="4966" y="3334"/>
                  <a:pt x="4953" y="3331"/>
                </a:cubicBezTo>
                <a:lnTo>
                  <a:pt x="2123" y="2436"/>
                </a:lnTo>
                <a:cubicBezTo>
                  <a:pt x="2000" y="2534"/>
                  <a:pt x="1896" y="2696"/>
                  <a:pt x="1816" y="2919"/>
                </a:cubicBezTo>
                <a:cubicBezTo>
                  <a:pt x="1735" y="3143"/>
                  <a:pt x="1686" y="3402"/>
                  <a:pt x="1668" y="3694"/>
                </a:cubicBezTo>
                <a:cubicBezTo>
                  <a:pt x="1851" y="3798"/>
                  <a:pt x="1941" y="3957"/>
                  <a:pt x="1941" y="4167"/>
                </a:cubicBezTo>
                <a:cubicBezTo>
                  <a:pt x="1941" y="4367"/>
                  <a:pt x="1857" y="4522"/>
                  <a:pt x="1690" y="4631"/>
                </a:cubicBezTo>
                <a:lnTo>
                  <a:pt x="1941" y="6509"/>
                </a:lnTo>
                <a:cubicBezTo>
                  <a:pt x="1947" y="6549"/>
                  <a:pt x="1935" y="6586"/>
                  <a:pt x="1906" y="6617"/>
                </a:cubicBezTo>
                <a:cubicBezTo>
                  <a:pt x="1879" y="6648"/>
                  <a:pt x="1845" y="6664"/>
                  <a:pt x="1802" y="6664"/>
                </a:cubicBezTo>
                <a:lnTo>
                  <a:pt x="970" y="6664"/>
                </a:lnTo>
                <a:cubicBezTo>
                  <a:pt x="926" y="6664"/>
                  <a:pt x="891" y="6648"/>
                  <a:pt x="866" y="6617"/>
                </a:cubicBezTo>
                <a:cubicBezTo>
                  <a:pt x="837" y="6586"/>
                  <a:pt x="826" y="6549"/>
                  <a:pt x="831" y="6509"/>
                </a:cubicBezTo>
                <a:lnTo>
                  <a:pt x="1085" y="4630"/>
                </a:lnTo>
                <a:cubicBezTo>
                  <a:pt x="916" y="4521"/>
                  <a:pt x="833" y="4364"/>
                  <a:pt x="833" y="4167"/>
                </a:cubicBezTo>
                <a:cubicBezTo>
                  <a:pt x="833" y="3955"/>
                  <a:pt x="927" y="3794"/>
                  <a:pt x="1116" y="3685"/>
                </a:cubicBezTo>
                <a:cubicBezTo>
                  <a:pt x="1147" y="3085"/>
                  <a:pt x="1290" y="2609"/>
                  <a:pt x="1542" y="2253"/>
                </a:cubicBezTo>
                <a:lnTo>
                  <a:pt x="95" y="1803"/>
                </a:lnTo>
                <a:cubicBezTo>
                  <a:pt x="31" y="1779"/>
                  <a:pt x="0" y="1735"/>
                  <a:pt x="0" y="1668"/>
                </a:cubicBezTo>
                <a:cubicBezTo>
                  <a:pt x="0" y="1602"/>
                  <a:pt x="31" y="1557"/>
                  <a:pt x="95" y="1533"/>
                </a:cubicBezTo>
                <a:lnTo>
                  <a:pt x="4956" y="5"/>
                </a:lnTo>
                <a:cubicBezTo>
                  <a:pt x="4967" y="2"/>
                  <a:pt x="4982" y="0"/>
                  <a:pt x="5000" y="0"/>
                </a:cubicBezTo>
                <a:cubicBezTo>
                  <a:pt x="5017" y="0"/>
                  <a:pt x="5031" y="2"/>
                  <a:pt x="5043" y="5"/>
                </a:cubicBezTo>
                <a:lnTo>
                  <a:pt x="9902" y="1533"/>
                </a:lnTo>
                <a:cubicBezTo>
                  <a:pt x="9966" y="1557"/>
                  <a:pt x="9997" y="1602"/>
                  <a:pt x="9997" y="1668"/>
                </a:cubicBezTo>
                <a:close/>
                <a:moveTo>
                  <a:pt x="7697" y="3074"/>
                </a:moveTo>
                <a:lnTo>
                  <a:pt x="7776" y="4446"/>
                </a:lnTo>
                <a:cubicBezTo>
                  <a:pt x="7787" y="4646"/>
                  <a:pt x="7670" y="4830"/>
                  <a:pt x="7420" y="5002"/>
                </a:cubicBezTo>
                <a:cubicBezTo>
                  <a:pt x="7170" y="5172"/>
                  <a:pt x="6831" y="5307"/>
                  <a:pt x="6399" y="5408"/>
                </a:cubicBezTo>
                <a:cubicBezTo>
                  <a:pt x="5968" y="5508"/>
                  <a:pt x="5502" y="5558"/>
                  <a:pt x="4998" y="5558"/>
                </a:cubicBezTo>
                <a:cubicBezTo>
                  <a:pt x="4494" y="5558"/>
                  <a:pt x="4027" y="5508"/>
                  <a:pt x="3597" y="5408"/>
                </a:cubicBezTo>
                <a:cubicBezTo>
                  <a:pt x="3166" y="5308"/>
                  <a:pt x="2827" y="5174"/>
                  <a:pt x="2577" y="5002"/>
                </a:cubicBezTo>
                <a:cubicBezTo>
                  <a:pt x="2327" y="4832"/>
                  <a:pt x="2209" y="4646"/>
                  <a:pt x="2221" y="4446"/>
                </a:cubicBezTo>
                <a:lnTo>
                  <a:pt x="2299" y="3074"/>
                </a:lnTo>
                <a:lnTo>
                  <a:pt x="4791" y="3861"/>
                </a:lnTo>
                <a:cubicBezTo>
                  <a:pt x="4854" y="3882"/>
                  <a:pt x="4924" y="3891"/>
                  <a:pt x="4999" y="3891"/>
                </a:cubicBezTo>
                <a:cubicBezTo>
                  <a:pt x="5075" y="3891"/>
                  <a:pt x="5144" y="3882"/>
                  <a:pt x="5208" y="3861"/>
                </a:cubicBezTo>
                <a:lnTo>
                  <a:pt x="7697" y="3074"/>
                </a:lnTo>
                <a:close/>
              </a:path>
            </a:pathLst>
          </a:cu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81" name="任意多边形: 形状 80">
            <a:extLst>
              <a:ext uri="{FF2B5EF4-FFF2-40B4-BE49-F238E27FC236}">
                <a16:creationId xmlns:a16="http://schemas.microsoft.com/office/drawing/2014/main" id="{B0A21644-C987-458F-ABB0-9516BB2F197E}"/>
              </a:ext>
            </a:extLst>
          </p:cNvPr>
          <p:cNvSpPr/>
          <p:nvPr/>
        </p:nvSpPr>
        <p:spPr>
          <a:xfrm flipV="1">
            <a:off x="0" y="649358"/>
            <a:ext cx="666081" cy="556590"/>
          </a:xfrm>
          <a:custGeom>
            <a:avLst/>
            <a:gdLst>
              <a:gd name="connsiteX0" fmla="*/ 4098034 w 4098034"/>
              <a:gd name="connsiteY0" fmla="*/ 3424393 h 3424393"/>
              <a:gd name="connsiteX1" fmla="*/ 0 w 4098034"/>
              <a:gd name="connsiteY1" fmla="*/ 3424393 h 3424393"/>
              <a:gd name="connsiteX2" fmla="*/ 0 w 4098034"/>
              <a:gd name="connsiteY2" fmla="*/ 0 h 3424393"/>
              <a:gd name="connsiteX3" fmla="*/ 3241936 w 4098034"/>
              <a:gd name="connsiteY3" fmla="*/ 0 h 3424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98034" h="3424393">
                <a:moveTo>
                  <a:pt x="4098034" y="3424393"/>
                </a:moveTo>
                <a:lnTo>
                  <a:pt x="0" y="3424393"/>
                </a:lnTo>
                <a:lnTo>
                  <a:pt x="0" y="0"/>
                </a:lnTo>
                <a:lnTo>
                  <a:pt x="3241936" y="0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7308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74" grpId="0"/>
      <p:bldP spid="78" grpId="0" animBg="1"/>
      <p:bldP spid="8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D99971-D484-4F05-A082-8BB09A51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58FCFDB8-A6CB-4543-B426-38C201EA9753}"/>
                  </a:ext>
                </a:extLst>
              </p:cNvPr>
              <p:cNvSpPr txBox="1"/>
              <p:nvPr/>
            </p:nvSpPr>
            <p:spPr>
              <a:xfrm>
                <a:off x="5429250" y="3402032"/>
                <a:ext cx="311046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𝑅𝑂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zh-CN" altLang="en-US" i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zh-CN" altLang="en-US" i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RD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r>
                  <a:rPr lang="en-US" altLang="zh-CN" dirty="0"/>
                  <a:t>+γ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endParaRPr lang="zh-CN" altLang="en-US" dirty="0"/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58FCFDB8-A6CB-4543-B426-38C201EA97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9250" y="3402032"/>
                <a:ext cx="3110467" cy="276999"/>
              </a:xfrm>
              <a:prstGeom prst="rect">
                <a:avLst/>
              </a:prstGeom>
              <a:blipFill>
                <a:blip r:embed="rId2"/>
                <a:stretch>
                  <a:fillRect l="-2745" t="-28261" r="-1373" b="-5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E7F4C358-EBCF-4F77-B72A-86E91979926A}"/>
                  </a:ext>
                </a:extLst>
              </p:cNvPr>
              <p:cNvSpPr txBox="1"/>
              <p:nvPr/>
            </p:nvSpPr>
            <p:spPr>
              <a:xfrm>
                <a:off x="5429250" y="3684953"/>
                <a:ext cx="309648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𝑅𝑂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zh-CN" altLang="en-US" i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zh-CN" altLang="en-US" i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RD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r>
                  <a:rPr lang="en-US" altLang="zh-CN" dirty="0"/>
                  <a:t>+γ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endParaRPr lang="zh-CN" altLang="en-US" dirty="0"/>
              </a:p>
            </p:txBody>
          </p:sp>
        </mc:Choice>
        <mc:Fallback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E7F4C358-EBCF-4F77-B72A-86E9197992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9250" y="3684953"/>
                <a:ext cx="3096489" cy="276999"/>
              </a:xfrm>
              <a:prstGeom prst="rect">
                <a:avLst/>
              </a:prstGeom>
              <a:blipFill>
                <a:blip r:embed="rId3"/>
                <a:stretch>
                  <a:fillRect l="-2756" t="-28261" r="-1181" b="-5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B9D6C1FD-4062-490A-BBA1-19D1653EAC1A}"/>
                  </a:ext>
                </a:extLst>
              </p:cNvPr>
              <p:cNvSpPr txBox="1"/>
              <p:nvPr/>
            </p:nvSpPr>
            <p:spPr>
              <a:xfrm>
                <a:off x="5110717" y="4666862"/>
                <a:ext cx="322158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𝑅𝑂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zh-CN" altLang="en-US" i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r>
                  <a:rPr lang="en-US" altLang="zh-CN" dirty="0"/>
                  <a:t>+γ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endParaRPr lang="zh-CN" altLang="en-US" dirty="0"/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B9D6C1FD-4062-490A-BBA1-19D1653EAC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0717" y="4666862"/>
                <a:ext cx="3221588" cy="276999"/>
              </a:xfrm>
              <a:prstGeom prst="rect">
                <a:avLst/>
              </a:prstGeom>
              <a:blipFill>
                <a:blip r:embed="rId4"/>
                <a:stretch>
                  <a:fillRect l="-2457" t="-28889" b="-51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26A5C444-5BF1-44EE-8276-7FD3F180D234}"/>
                  </a:ext>
                </a:extLst>
              </p:cNvPr>
              <p:cNvSpPr txBox="1"/>
              <p:nvPr/>
            </p:nvSpPr>
            <p:spPr>
              <a:xfrm>
                <a:off x="5110717" y="4943861"/>
                <a:ext cx="320760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𝑅𝑂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zh-CN" altLang="en-US" i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r>
                  <a:rPr lang="en-US" altLang="zh-CN" dirty="0"/>
                  <a:t>+γ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endParaRPr lang="zh-CN" altLang="en-US" dirty="0"/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26A5C444-5BF1-44EE-8276-7FD3F180D2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0717" y="4943861"/>
                <a:ext cx="3207609" cy="276999"/>
              </a:xfrm>
              <a:prstGeom prst="rect">
                <a:avLst/>
              </a:prstGeom>
              <a:blipFill>
                <a:blip r:embed="rId5"/>
                <a:stretch>
                  <a:fillRect l="-2467" t="-28889" b="-51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80AC24FC-13B1-4A88-B6BB-C09449F7C478}"/>
                  </a:ext>
                </a:extLst>
              </p:cNvPr>
              <p:cNvSpPr txBox="1"/>
              <p:nvPr/>
            </p:nvSpPr>
            <p:spPr>
              <a:xfrm>
                <a:off x="4752974" y="5938877"/>
                <a:ext cx="571130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𝑅𝑂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zh-CN" altLang="en-US" i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zh-CN" altLang="en-US" i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RD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r>
                  <a:rPr lang="en-US" altLang="zh-CN" dirty="0"/>
                  <a:t>+</a:t>
                </a:r>
                <a:r>
                  <a:rPr lang="zh-CN" altLang="en-US" dirty="0">
                    <a:solidFill>
                      <a:srgbClr val="83696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r>
                  <a:rPr lang="en-US" altLang="zh-CN" dirty="0"/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RD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dirty="0"/>
                  <a:t>+ 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endParaRPr lang="zh-CN" altLang="en-US" dirty="0"/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80AC24FC-13B1-4A88-B6BB-C09449F7C4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2974" y="5938877"/>
                <a:ext cx="5711307" cy="276999"/>
              </a:xfrm>
              <a:prstGeom prst="rect">
                <a:avLst/>
              </a:prstGeom>
              <a:blipFill>
                <a:blip r:embed="rId6"/>
                <a:stretch>
                  <a:fillRect l="-1494" t="-28261" r="-320" b="-5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22CF687A-DF88-479C-AE23-63A80FC29CEE}"/>
                  </a:ext>
                </a:extLst>
              </p:cNvPr>
              <p:cNvSpPr txBox="1"/>
              <p:nvPr/>
            </p:nvSpPr>
            <p:spPr>
              <a:xfrm>
                <a:off x="4752974" y="6215876"/>
                <a:ext cx="577703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𝑅𝑂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zh-CN" altLang="en-US" i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zh-CN" altLang="en-US" i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zh-CN" altLang="en-US" i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RD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r>
                  <a:rPr lang="en-US" altLang="zh-CN" dirty="0"/>
                  <a:t>+</a:t>
                </a:r>
                <a:r>
                  <a:rPr lang="zh-CN" altLang="en-US" dirty="0">
                    <a:solidFill>
                      <a:srgbClr val="836967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r>
                  <a:rPr lang="en-US" altLang="zh-CN" dirty="0"/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en-US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zh-CN" b="0" i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RD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𝑀𝐴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dirty="0"/>
                  <a:t>+ 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b="0" i="1" smtClean="0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it</m:t>
                        </m:r>
                      </m:sub>
                    </m:sSub>
                  </m:oMath>
                </a14:m>
                <a:endParaRPr lang="zh-CN" altLang="en-US" dirty="0"/>
              </a:p>
            </p:txBody>
          </p:sp>
        </mc:Choice>
        <mc:Fallback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22CF687A-DF88-479C-AE23-63A80FC29C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2974" y="6215876"/>
                <a:ext cx="5777031" cy="276999"/>
              </a:xfrm>
              <a:prstGeom prst="rect">
                <a:avLst/>
              </a:prstGeom>
              <a:blipFill>
                <a:blip r:embed="rId7"/>
                <a:stretch>
                  <a:fillRect l="-1478" t="-28889" b="-51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96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667C5BEF-0366-4E3C-B7BB-EEAC0D175360}"/>
              </a:ext>
            </a:extLst>
          </p:cNvPr>
          <p:cNvSpPr/>
          <p:nvPr/>
        </p:nvSpPr>
        <p:spPr>
          <a:xfrm flipH="1" flipV="1">
            <a:off x="820057" y="1582056"/>
            <a:ext cx="3672313" cy="1138968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6F7FF9A-75DE-4422-B25E-55E9AF562D83}"/>
              </a:ext>
            </a:extLst>
          </p:cNvPr>
          <p:cNvSpPr/>
          <p:nvPr/>
        </p:nvSpPr>
        <p:spPr>
          <a:xfrm flipH="1">
            <a:off x="1199578" y="1942201"/>
            <a:ext cx="2913270" cy="3979627"/>
          </a:xfrm>
          <a:prstGeom prst="rect">
            <a:avLst/>
          </a:prstGeom>
          <a:blipFill dpi="0" rotWithShape="1">
            <a:blip r:embed="rId5"/>
            <a:srcRect/>
            <a:stretch>
              <a:fillRect l="-19000" r="-41000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BBF11EC-E1D2-4BD0-B121-1F1936D3D2EA}"/>
              </a:ext>
            </a:extLst>
          </p:cNvPr>
          <p:cNvSpPr/>
          <p:nvPr/>
        </p:nvSpPr>
        <p:spPr>
          <a:xfrm flipH="1" flipV="1">
            <a:off x="5413829" y="1942201"/>
            <a:ext cx="5958115" cy="397962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0A0C5BC0-C399-4865-BE87-96AFBC2639C7}"/>
              </a:ext>
            </a:extLst>
          </p:cNvPr>
          <p:cNvSpPr/>
          <p:nvPr/>
        </p:nvSpPr>
        <p:spPr>
          <a:xfrm>
            <a:off x="4414996" y="3294743"/>
            <a:ext cx="696685" cy="2133600"/>
          </a:xfrm>
          <a:prstGeom prst="round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数据分析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0B80B38-621B-4D48-89E4-FBC02ECD3DF9}"/>
              </a:ext>
            </a:extLst>
          </p:cNvPr>
          <p:cNvGrpSpPr/>
          <p:nvPr/>
        </p:nvGrpSpPr>
        <p:grpSpPr>
          <a:xfrm>
            <a:off x="6990107" y="2503206"/>
            <a:ext cx="3886201" cy="2802546"/>
            <a:chOff x="2718595" y="2982178"/>
            <a:chExt cx="4691977" cy="2802546"/>
          </a:xfrm>
        </p:grpSpPr>
        <p:sp>
          <p:nvSpPr>
            <p:cNvPr id="18" name="PA-矩形 4">
              <a:extLst>
                <a:ext uri="{FF2B5EF4-FFF2-40B4-BE49-F238E27FC236}">
                  <a16:creationId xmlns:a16="http://schemas.microsoft.com/office/drawing/2014/main" id="{CD33B271-C2B8-4483-B3AD-2CC428B419BB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2718597" y="2982178"/>
              <a:ext cx="3471713" cy="4770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C00000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研究分析</a:t>
              </a:r>
            </a:p>
          </p:txBody>
        </p:sp>
        <p:sp>
          <p:nvSpPr>
            <p:cNvPr id="19" name="PA-矩形 4">
              <a:extLst>
                <a:ext uri="{FF2B5EF4-FFF2-40B4-BE49-F238E27FC236}">
                  <a16:creationId xmlns:a16="http://schemas.microsoft.com/office/drawing/2014/main" id="{A34BD80B-4998-4486-A741-D3913BBC8A9C}"/>
                </a:ext>
              </a:extLst>
            </p:cNvPr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2718595" y="3751162"/>
              <a:ext cx="4691977" cy="1056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调整文字文本的行间距。设置合适的文字格式，调整文字文本的行间距。调整文字文本的行间距。</a:t>
              </a:r>
            </a:p>
          </p:txBody>
        </p:sp>
        <p:sp>
          <p:nvSpPr>
            <p:cNvPr id="20" name="PA-矩形 4">
              <a:extLst>
                <a:ext uri="{FF2B5EF4-FFF2-40B4-BE49-F238E27FC236}">
                  <a16:creationId xmlns:a16="http://schemas.microsoft.com/office/drawing/2014/main" id="{50E9C62B-FAEF-4809-913A-227AADA5DC22}"/>
                </a:ext>
              </a:extLst>
            </p:cNvPr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2718595" y="5097356"/>
              <a:ext cx="4691977" cy="687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设置合适的文字格式，调整文字文本的行间距。调整文字文本的行间距。</a:t>
              </a:r>
            </a:p>
          </p:txBody>
        </p:sp>
      </p:grpSp>
      <p:sp>
        <p:nvSpPr>
          <p:cNvPr id="15" name="椭圆 14">
            <a:extLst>
              <a:ext uri="{FF2B5EF4-FFF2-40B4-BE49-F238E27FC236}">
                <a16:creationId xmlns:a16="http://schemas.microsoft.com/office/drawing/2014/main" id="{A3A1CC1D-7650-4E4C-B297-21395DABDAC7}"/>
              </a:ext>
            </a:extLst>
          </p:cNvPr>
          <p:cNvSpPr/>
          <p:nvPr/>
        </p:nvSpPr>
        <p:spPr>
          <a:xfrm>
            <a:off x="6078359" y="3599543"/>
            <a:ext cx="609600" cy="609600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1</a:t>
            </a:r>
            <a:endParaRPr lang="zh-CN" altLang="en-US" sz="24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91B039E8-EF66-4A22-930B-3F37E0E52BA6}"/>
              </a:ext>
            </a:extLst>
          </p:cNvPr>
          <p:cNvSpPr/>
          <p:nvPr/>
        </p:nvSpPr>
        <p:spPr>
          <a:xfrm>
            <a:off x="6078359" y="4513943"/>
            <a:ext cx="609600" cy="609600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2</a:t>
            </a:r>
            <a:endParaRPr lang="zh-CN" altLang="en-US" sz="24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250276C-FED1-4F91-BA9F-F2E991EAA923}"/>
              </a:ext>
            </a:extLst>
          </p:cNvPr>
          <p:cNvSpPr/>
          <p:nvPr/>
        </p:nvSpPr>
        <p:spPr>
          <a:xfrm flipH="1" flipV="1">
            <a:off x="10537371" y="5384799"/>
            <a:ext cx="863798" cy="210051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04-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研究结果汇报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21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9" grpId="0" animBg="1"/>
      <p:bldP spid="13" grpId="0" animBg="1"/>
      <p:bldP spid="14" grpId="0" animBg="1"/>
      <p:bldP spid="12" grpId="0" animBg="1"/>
      <p:bldP spid="15" grpId="0" animBg="1"/>
      <p:bldP spid="22" grpId="0" animBg="1"/>
      <p:bldP spid="23" grpId="0" animBg="1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4E6BED2E-85BB-4833-B489-60A8082C14DD}"/>
              </a:ext>
            </a:extLst>
          </p:cNvPr>
          <p:cNvSpPr/>
          <p:nvPr/>
        </p:nvSpPr>
        <p:spPr>
          <a:xfrm>
            <a:off x="0" y="2336800"/>
            <a:ext cx="12192000" cy="4521201"/>
          </a:xfrm>
          <a:custGeom>
            <a:avLst/>
            <a:gdLst>
              <a:gd name="connsiteX0" fmla="*/ 0 w 12192000"/>
              <a:gd name="connsiteY0" fmla="*/ 0 h 5058229"/>
              <a:gd name="connsiteX1" fmla="*/ 12192000 w 12192000"/>
              <a:gd name="connsiteY1" fmla="*/ 0 h 5058229"/>
              <a:gd name="connsiteX2" fmla="*/ 12192000 w 12192000"/>
              <a:gd name="connsiteY2" fmla="*/ 5058229 h 5058229"/>
              <a:gd name="connsiteX3" fmla="*/ 0 w 12192000"/>
              <a:gd name="connsiteY3" fmla="*/ 5058229 h 505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058229">
                <a:moveTo>
                  <a:pt x="0" y="0"/>
                </a:moveTo>
                <a:lnTo>
                  <a:pt x="12192000" y="0"/>
                </a:lnTo>
                <a:lnTo>
                  <a:pt x="12192000" y="5058229"/>
                </a:lnTo>
                <a:lnTo>
                  <a:pt x="0" y="5058229"/>
                </a:lnTo>
                <a:close/>
              </a:path>
            </a:pathLst>
          </a:cu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A-矩形 4">
            <a:extLst>
              <a:ext uri="{FF2B5EF4-FFF2-40B4-BE49-F238E27FC236}">
                <a16:creationId xmlns:a16="http://schemas.microsoft.com/office/drawing/2014/main" id="{93A5F6FF-6F29-4802-8FCD-42D74F7D02D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89050" y="2856831"/>
            <a:ext cx="96139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b="1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数据分析</a:t>
            </a:r>
            <a:endParaRPr lang="zh-CN" altLang="en-US" sz="16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B328BB10-9DF0-4D1E-929C-63B5008ED09B}"/>
              </a:ext>
            </a:extLst>
          </p:cNvPr>
          <p:cNvCxnSpPr>
            <a:cxnSpLocks/>
          </p:cNvCxnSpPr>
          <p:nvPr/>
        </p:nvCxnSpPr>
        <p:spPr>
          <a:xfrm>
            <a:off x="-508000" y="3718347"/>
            <a:ext cx="13208000" cy="0"/>
          </a:xfrm>
          <a:prstGeom prst="line">
            <a:avLst/>
          </a:prstGeom>
          <a:ln>
            <a:solidFill>
              <a:schemeClr val="bg1">
                <a:alpha val="8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>
            <a:extLst>
              <a:ext uri="{FF2B5EF4-FFF2-40B4-BE49-F238E27FC236}">
                <a16:creationId xmlns:a16="http://schemas.microsoft.com/office/drawing/2014/main" id="{CA91F3D9-D99C-4D91-87E8-EC4728C658F4}"/>
              </a:ext>
            </a:extLst>
          </p:cNvPr>
          <p:cNvSpPr/>
          <p:nvPr/>
        </p:nvSpPr>
        <p:spPr>
          <a:xfrm>
            <a:off x="1786392" y="3473420"/>
            <a:ext cx="489854" cy="48985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1</a:t>
            </a:r>
            <a:endParaRPr lang="zh-CN" altLang="en-US" sz="32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60EBCC66-8116-4E3F-80AC-48954B4F0F97}"/>
              </a:ext>
            </a:extLst>
          </p:cNvPr>
          <p:cNvSpPr/>
          <p:nvPr/>
        </p:nvSpPr>
        <p:spPr>
          <a:xfrm>
            <a:off x="4496179" y="3473420"/>
            <a:ext cx="489854" cy="48985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2</a:t>
            </a:r>
            <a:endParaRPr lang="zh-CN" altLang="en-US" sz="32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E8C50C0A-733E-41B2-99D2-1A91B7380E3B}"/>
              </a:ext>
            </a:extLst>
          </p:cNvPr>
          <p:cNvSpPr/>
          <p:nvPr/>
        </p:nvSpPr>
        <p:spPr>
          <a:xfrm>
            <a:off x="7205966" y="3473420"/>
            <a:ext cx="489854" cy="48985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3</a:t>
            </a:r>
            <a:endParaRPr lang="zh-CN" altLang="en-US" sz="32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0ECBC54-B500-4AC6-90E8-FC8374C49C18}"/>
              </a:ext>
            </a:extLst>
          </p:cNvPr>
          <p:cNvSpPr/>
          <p:nvPr/>
        </p:nvSpPr>
        <p:spPr>
          <a:xfrm>
            <a:off x="9915754" y="3473420"/>
            <a:ext cx="489854" cy="489854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4</a:t>
            </a:r>
            <a:endParaRPr lang="zh-CN" altLang="en-US" sz="32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4" name="PA-矩形 4">
            <a:extLst>
              <a:ext uri="{FF2B5EF4-FFF2-40B4-BE49-F238E27FC236}">
                <a16:creationId xmlns:a16="http://schemas.microsoft.com/office/drawing/2014/main" id="{BFB53584-BC9A-4ADD-97DA-076A2FE51D5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01724" y="4174971"/>
            <a:ext cx="1860552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23%</a:t>
            </a:r>
          </a:p>
          <a:p>
            <a:pPr algn="ctr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</a:t>
            </a:r>
          </a:p>
        </p:txBody>
      </p:sp>
      <p:sp>
        <p:nvSpPr>
          <p:cNvPr id="28" name="PA-矩形 4">
            <a:extLst>
              <a:ext uri="{FF2B5EF4-FFF2-40B4-BE49-F238E27FC236}">
                <a16:creationId xmlns:a16="http://schemas.microsoft.com/office/drawing/2014/main" id="{207B1101-C8B9-48C1-A1F1-1ED252A8FD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811058" y="4174971"/>
            <a:ext cx="1860552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23%</a:t>
            </a:r>
          </a:p>
          <a:p>
            <a:pPr algn="ctr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</a:t>
            </a:r>
          </a:p>
        </p:txBody>
      </p:sp>
      <p:sp>
        <p:nvSpPr>
          <p:cNvPr id="29" name="PA-矩形 4">
            <a:extLst>
              <a:ext uri="{FF2B5EF4-FFF2-40B4-BE49-F238E27FC236}">
                <a16:creationId xmlns:a16="http://schemas.microsoft.com/office/drawing/2014/main" id="{D7AD402E-6C0F-45A5-961E-BF410F84D3FE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520392" y="4174971"/>
            <a:ext cx="1860552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23%</a:t>
            </a:r>
          </a:p>
          <a:p>
            <a:pPr algn="ctr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</a:t>
            </a:r>
          </a:p>
        </p:txBody>
      </p:sp>
      <p:sp>
        <p:nvSpPr>
          <p:cNvPr id="30" name="PA-矩形 4">
            <a:extLst>
              <a:ext uri="{FF2B5EF4-FFF2-40B4-BE49-F238E27FC236}">
                <a16:creationId xmlns:a16="http://schemas.microsoft.com/office/drawing/2014/main" id="{1DD0162C-F520-47AC-B58B-8BB4E95BAA1F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9229724" y="4174971"/>
            <a:ext cx="1860552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23%</a:t>
            </a:r>
          </a:p>
          <a:p>
            <a:pPr algn="ctr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19A5B22D-CC97-4487-978B-6D922DA71EBF}"/>
              </a:ext>
            </a:extLst>
          </p:cNvPr>
          <p:cNvCxnSpPr>
            <a:cxnSpLocks/>
          </p:cNvCxnSpPr>
          <p:nvPr/>
        </p:nvCxnSpPr>
        <p:spPr>
          <a:xfrm>
            <a:off x="8805335" y="4426857"/>
            <a:ext cx="0" cy="1306286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1ADABF9-9ACA-4957-B17E-530D8D169540}"/>
              </a:ext>
            </a:extLst>
          </p:cNvPr>
          <p:cNvCxnSpPr>
            <a:cxnSpLocks/>
          </p:cNvCxnSpPr>
          <p:nvPr/>
        </p:nvCxnSpPr>
        <p:spPr>
          <a:xfrm>
            <a:off x="6096001" y="4426857"/>
            <a:ext cx="0" cy="1306286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9C06107E-0F0F-455F-9442-8F251F2560E8}"/>
              </a:ext>
            </a:extLst>
          </p:cNvPr>
          <p:cNvCxnSpPr>
            <a:cxnSpLocks/>
          </p:cNvCxnSpPr>
          <p:nvPr/>
        </p:nvCxnSpPr>
        <p:spPr>
          <a:xfrm>
            <a:off x="3386667" y="4426857"/>
            <a:ext cx="0" cy="1306286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8B3A0275-24D7-4430-BC88-31E9F0F57508}"/>
              </a:ext>
            </a:extLst>
          </p:cNvPr>
          <p:cNvSpPr/>
          <p:nvPr/>
        </p:nvSpPr>
        <p:spPr>
          <a:xfrm>
            <a:off x="4108378" y="1623158"/>
            <a:ext cx="1532006" cy="51362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输入标题</a:t>
            </a: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3E9B9EE8-7D16-45D5-AFA8-B411353B1E96}"/>
              </a:ext>
            </a:extLst>
          </p:cNvPr>
          <p:cNvSpPr/>
          <p:nvPr/>
        </p:nvSpPr>
        <p:spPr>
          <a:xfrm>
            <a:off x="1665140" y="1623158"/>
            <a:ext cx="1532006" cy="51362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输入标题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CA5CF7A-1156-49AE-BA30-7EA6DB707562}"/>
              </a:ext>
            </a:extLst>
          </p:cNvPr>
          <p:cNvSpPr/>
          <p:nvPr/>
        </p:nvSpPr>
        <p:spPr>
          <a:xfrm>
            <a:off x="6551616" y="1623158"/>
            <a:ext cx="1532006" cy="51362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输入标题</a:t>
            </a: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CE2A74E2-928F-4375-9E77-675586BD7C1C}"/>
              </a:ext>
            </a:extLst>
          </p:cNvPr>
          <p:cNvSpPr/>
          <p:nvPr/>
        </p:nvSpPr>
        <p:spPr>
          <a:xfrm>
            <a:off x="8994854" y="1623158"/>
            <a:ext cx="1532006" cy="51362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输入标题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04-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研究结果汇报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7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5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500"/>
                            </p:stCondLst>
                            <p:childTnLst>
                              <p:par>
                                <p:cTn id="8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7" grpId="0" animBg="1"/>
      <p:bldP spid="12" grpId="0"/>
      <p:bldP spid="15" grpId="0" animBg="1"/>
      <p:bldP spid="17" grpId="0" animBg="1"/>
      <p:bldP spid="19" grpId="0" animBg="1"/>
      <p:bldP spid="21" grpId="0" animBg="1"/>
      <p:bldP spid="14" grpId="0"/>
      <p:bldP spid="28" grpId="0"/>
      <p:bldP spid="29" grpId="0"/>
      <p:bldP spid="30" grpId="0"/>
      <p:bldP spid="37" grpId="0" animBg="1"/>
      <p:bldP spid="38" grpId="0" animBg="1"/>
      <p:bldP spid="39" grpId="0" animBg="1"/>
      <p:bldP spid="40" grpId="0" animBg="1"/>
      <p:bldP spid="2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5AE118A-6DE5-46F4-936C-96966CAF9ECC}"/>
              </a:ext>
            </a:extLst>
          </p:cNvPr>
          <p:cNvGrpSpPr/>
          <p:nvPr/>
        </p:nvGrpSpPr>
        <p:grpSpPr>
          <a:xfrm>
            <a:off x="792625" y="2260601"/>
            <a:ext cx="3475180" cy="3219122"/>
            <a:chOff x="875420" y="1322766"/>
            <a:chExt cx="4547538" cy="4212468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7429CE24-0AFC-4EB0-8832-E3D471D62ECC}"/>
                </a:ext>
              </a:extLst>
            </p:cNvPr>
            <p:cNvSpPr/>
            <p:nvPr/>
          </p:nvSpPr>
          <p:spPr bwMode="auto">
            <a:xfrm>
              <a:off x="2276621" y="1322766"/>
              <a:ext cx="1745137" cy="174513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C886EACA-AE3F-4DEF-B2B3-DAA045451595}"/>
                </a:ext>
              </a:extLst>
            </p:cNvPr>
            <p:cNvSpPr/>
            <p:nvPr/>
          </p:nvSpPr>
          <p:spPr bwMode="auto">
            <a:xfrm>
              <a:off x="875420" y="3790097"/>
              <a:ext cx="1745137" cy="174513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A5B996D6-2E62-4118-8BB0-7A9A806936C8}"/>
                </a:ext>
              </a:extLst>
            </p:cNvPr>
            <p:cNvSpPr/>
            <p:nvPr/>
          </p:nvSpPr>
          <p:spPr bwMode="auto">
            <a:xfrm>
              <a:off x="3677821" y="3790097"/>
              <a:ext cx="1745137" cy="174513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16" name="等腰三角形 15">
              <a:extLst>
                <a:ext uri="{FF2B5EF4-FFF2-40B4-BE49-F238E27FC236}">
                  <a16:creationId xmlns:a16="http://schemas.microsoft.com/office/drawing/2014/main" id="{595555C8-9B70-4F56-B84E-763553B651EF}"/>
                </a:ext>
              </a:extLst>
            </p:cNvPr>
            <p:cNvSpPr/>
            <p:nvPr/>
          </p:nvSpPr>
          <p:spPr bwMode="auto">
            <a:xfrm>
              <a:off x="1309797" y="1834816"/>
              <a:ext cx="3680230" cy="3172614"/>
            </a:xfrm>
            <a:prstGeom prst="triangle">
              <a:avLst/>
            </a:prstGeom>
            <a:solidFill>
              <a:schemeClr val="bg1"/>
            </a:solidFill>
            <a:ln w="57150" cap="flat" cmpd="sng" algn="ctr">
              <a:solidFill>
                <a:srgbClr val="A8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2D43422-D198-4443-B0FB-262CB1B9CA04}"/>
                </a:ext>
              </a:extLst>
            </p:cNvPr>
            <p:cNvSpPr/>
            <p:nvPr/>
          </p:nvSpPr>
          <p:spPr bwMode="auto">
            <a:xfrm>
              <a:off x="2382070" y="1428215"/>
              <a:ext cx="1534239" cy="1534239"/>
            </a:xfrm>
            <a:prstGeom prst="ellipse">
              <a:avLst/>
            </a:prstGeom>
            <a:solidFill>
              <a:schemeClr val="bg1"/>
            </a:solidFill>
            <a:ln w="57150" cap="flat" cmpd="sng" algn="ctr">
              <a:solidFill>
                <a:srgbClr val="A8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A69F0429-DCF8-4A95-868B-570052269D70}"/>
                </a:ext>
              </a:extLst>
            </p:cNvPr>
            <p:cNvSpPr/>
            <p:nvPr/>
          </p:nvSpPr>
          <p:spPr bwMode="auto">
            <a:xfrm>
              <a:off x="980869" y="3895546"/>
              <a:ext cx="1534239" cy="1534239"/>
            </a:xfrm>
            <a:prstGeom prst="ellipse">
              <a:avLst/>
            </a:prstGeom>
            <a:solidFill>
              <a:schemeClr val="bg1"/>
            </a:solidFill>
            <a:ln w="57150" cap="flat" cmpd="sng" algn="ctr">
              <a:solidFill>
                <a:srgbClr val="A8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7BADEF64-2891-4E8F-B721-C7375253D9A0}"/>
                </a:ext>
              </a:extLst>
            </p:cNvPr>
            <p:cNvSpPr/>
            <p:nvPr/>
          </p:nvSpPr>
          <p:spPr bwMode="auto">
            <a:xfrm>
              <a:off x="3783270" y="3895546"/>
              <a:ext cx="1534239" cy="1534239"/>
            </a:xfrm>
            <a:prstGeom prst="ellipse">
              <a:avLst/>
            </a:prstGeom>
            <a:solidFill>
              <a:schemeClr val="bg1"/>
            </a:solidFill>
            <a:ln w="57150" cap="flat" cmpd="sng" algn="ctr">
              <a:solidFill>
                <a:srgbClr val="A8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A7F4D368-0A64-401E-B115-215571A963AB}"/>
                </a:ext>
              </a:extLst>
            </p:cNvPr>
            <p:cNvSpPr/>
            <p:nvPr/>
          </p:nvSpPr>
          <p:spPr bwMode="auto">
            <a:xfrm>
              <a:off x="2506007" y="1552152"/>
              <a:ext cx="1286364" cy="1286364"/>
            </a:xfrm>
            <a:prstGeom prst="ellipse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0A20EBC1-6554-4761-9562-A2DD51C6A9B1}"/>
                </a:ext>
              </a:extLst>
            </p:cNvPr>
            <p:cNvSpPr/>
            <p:nvPr/>
          </p:nvSpPr>
          <p:spPr bwMode="auto">
            <a:xfrm>
              <a:off x="1104806" y="4019484"/>
              <a:ext cx="1286364" cy="1286364"/>
            </a:xfrm>
            <a:prstGeom prst="ellipse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56095388-D7C4-429F-BD25-6833EBAFAE88}"/>
                </a:ext>
              </a:extLst>
            </p:cNvPr>
            <p:cNvSpPr/>
            <p:nvPr/>
          </p:nvSpPr>
          <p:spPr bwMode="auto">
            <a:xfrm>
              <a:off x="3907208" y="4019484"/>
              <a:ext cx="1286364" cy="1286364"/>
            </a:xfrm>
            <a:prstGeom prst="ellipse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23" name="任意多边形: 形状 18">
              <a:extLst>
                <a:ext uri="{FF2B5EF4-FFF2-40B4-BE49-F238E27FC236}">
                  <a16:creationId xmlns:a16="http://schemas.microsoft.com/office/drawing/2014/main" id="{825DABB8-66E7-403C-8010-9414BE7CA726}"/>
                </a:ext>
              </a:extLst>
            </p:cNvPr>
            <p:cNvSpPr/>
            <p:nvPr/>
          </p:nvSpPr>
          <p:spPr>
            <a:xfrm>
              <a:off x="1561458" y="4476137"/>
              <a:ext cx="373062" cy="373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1" h="21600" extrusionOk="0">
                  <a:moveTo>
                    <a:pt x="19313" y="4353"/>
                  </a:moveTo>
                  <a:lnTo>
                    <a:pt x="16178" y="7496"/>
                  </a:lnTo>
                  <a:cubicBezTo>
                    <a:pt x="16034" y="7640"/>
                    <a:pt x="15980" y="7851"/>
                    <a:pt x="16036" y="8047"/>
                  </a:cubicBezTo>
                  <a:lnTo>
                    <a:pt x="18732" y="17470"/>
                  </a:lnTo>
                  <a:cubicBezTo>
                    <a:pt x="18788" y="17666"/>
                    <a:pt x="18734" y="17878"/>
                    <a:pt x="18590" y="18022"/>
                  </a:cubicBezTo>
                  <a:lnTo>
                    <a:pt x="17170" y="19445"/>
                  </a:lnTo>
                  <a:cubicBezTo>
                    <a:pt x="17059" y="19556"/>
                    <a:pt x="16916" y="19609"/>
                    <a:pt x="16775" y="19609"/>
                  </a:cubicBezTo>
                  <a:cubicBezTo>
                    <a:pt x="16581" y="19609"/>
                    <a:pt x="16390" y="19510"/>
                    <a:pt x="16285" y="19322"/>
                  </a:cubicBezTo>
                  <a:lnTo>
                    <a:pt x="12375" y="12317"/>
                  </a:lnTo>
                  <a:cubicBezTo>
                    <a:pt x="12271" y="12129"/>
                    <a:pt x="12079" y="12029"/>
                    <a:pt x="11886" y="12029"/>
                  </a:cubicBezTo>
                  <a:cubicBezTo>
                    <a:pt x="11744" y="12029"/>
                    <a:pt x="11602" y="12083"/>
                    <a:pt x="11491" y="12194"/>
                  </a:cubicBezTo>
                  <a:lnTo>
                    <a:pt x="8519" y="15172"/>
                  </a:lnTo>
                  <a:cubicBezTo>
                    <a:pt x="8388" y="15304"/>
                    <a:pt x="8330" y="15492"/>
                    <a:pt x="8365" y="15674"/>
                  </a:cubicBezTo>
                  <a:lnTo>
                    <a:pt x="8996" y="18989"/>
                  </a:lnTo>
                  <a:cubicBezTo>
                    <a:pt x="9031" y="19171"/>
                    <a:pt x="8973" y="19359"/>
                    <a:pt x="8842" y="19491"/>
                  </a:cubicBezTo>
                  <a:lnTo>
                    <a:pt x="8441" y="19893"/>
                  </a:lnTo>
                  <a:cubicBezTo>
                    <a:pt x="8330" y="20004"/>
                    <a:pt x="8187" y="20058"/>
                    <a:pt x="8046" y="20058"/>
                  </a:cubicBezTo>
                  <a:cubicBezTo>
                    <a:pt x="7852" y="20058"/>
                    <a:pt x="7661" y="19958"/>
                    <a:pt x="7556" y="19770"/>
                  </a:cubicBezTo>
                  <a:lnTo>
                    <a:pt x="5577" y="16226"/>
                  </a:lnTo>
                  <a:cubicBezTo>
                    <a:pt x="5526" y="16136"/>
                    <a:pt x="5452" y="16061"/>
                    <a:pt x="5362" y="16010"/>
                  </a:cubicBezTo>
                  <a:lnTo>
                    <a:pt x="1826" y="14027"/>
                  </a:lnTo>
                  <a:cubicBezTo>
                    <a:pt x="1502" y="13845"/>
                    <a:pt x="1441" y="13403"/>
                    <a:pt x="1703" y="13141"/>
                  </a:cubicBezTo>
                  <a:lnTo>
                    <a:pt x="2105" y="12738"/>
                  </a:lnTo>
                  <a:cubicBezTo>
                    <a:pt x="2211" y="12632"/>
                    <a:pt x="2354" y="12574"/>
                    <a:pt x="2501" y="12574"/>
                  </a:cubicBezTo>
                  <a:cubicBezTo>
                    <a:pt x="2536" y="12574"/>
                    <a:pt x="2571" y="12577"/>
                    <a:pt x="2606" y="12584"/>
                  </a:cubicBezTo>
                  <a:lnTo>
                    <a:pt x="5913" y="13216"/>
                  </a:lnTo>
                  <a:cubicBezTo>
                    <a:pt x="5948" y="13223"/>
                    <a:pt x="5983" y="13226"/>
                    <a:pt x="6018" y="13226"/>
                  </a:cubicBezTo>
                  <a:cubicBezTo>
                    <a:pt x="6165" y="13226"/>
                    <a:pt x="6308" y="13168"/>
                    <a:pt x="6414" y="13062"/>
                  </a:cubicBezTo>
                  <a:lnTo>
                    <a:pt x="9385" y="10083"/>
                  </a:lnTo>
                  <a:cubicBezTo>
                    <a:pt x="9648" y="9820"/>
                    <a:pt x="9587" y="9379"/>
                    <a:pt x="9263" y="9197"/>
                  </a:cubicBezTo>
                  <a:lnTo>
                    <a:pt x="2273" y="5278"/>
                  </a:lnTo>
                  <a:cubicBezTo>
                    <a:pt x="1949" y="5097"/>
                    <a:pt x="1888" y="4655"/>
                    <a:pt x="2150" y="4392"/>
                  </a:cubicBezTo>
                  <a:lnTo>
                    <a:pt x="3571" y="2968"/>
                  </a:lnTo>
                  <a:cubicBezTo>
                    <a:pt x="3677" y="2862"/>
                    <a:pt x="3820" y="2804"/>
                    <a:pt x="3966" y="2804"/>
                  </a:cubicBezTo>
                  <a:cubicBezTo>
                    <a:pt x="4018" y="2804"/>
                    <a:pt x="4070" y="2811"/>
                    <a:pt x="4121" y="2826"/>
                  </a:cubicBezTo>
                  <a:lnTo>
                    <a:pt x="13523" y="5528"/>
                  </a:lnTo>
                  <a:cubicBezTo>
                    <a:pt x="13574" y="5543"/>
                    <a:pt x="13625" y="5550"/>
                    <a:pt x="13677" y="5550"/>
                  </a:cubicBezTo>
                  <a:cubicBezTo>
                    <a:pt x="13823" y="5550"/>
                    <a:pt x="13966" y="5493"/>
                    <a:pt x="14073" y="5386"/>
                  </a:cubicBezTo>
                  <a:lnTo>
                    <a:pt x="17208" y="2243"/>
                  </a:lnTo>
                  <a:cubicBezTo>
                    <a:pt x="17593" y="1857"/>
                    <a:pt x="18321" y="1542"/>
                    <a:pt x="18937" y="1542"/>
                  </a:cubicBezTo>
                  <a:cubicBezTo>
                    <a:pt x="19252" y="1542"/>
                    <a:pt x="19538" y="1624"/>
                    <a:pt x="19734" y="1821"/>
                  </a:cubicBezTo>
                  <a:cubicBezTo>
                    <a:pt x="20316" y="2404"/>
                    <a:pt x="19895" y="3770"/>
                    <a:pt x="19313" y="4353"/>
                  </a:cubicBezTo>
                  <a:cubicBezTo>
                    <a:pt x="19313" y="4353"/>
                    <a:pt x="19313" y="4353"/>
                    <a:pt x="19313" y="4353"/>
                  </a:cubicBezTo>
                  <a:close/>
                  <a:moveTo>
                    <a:pt x="20822" y="731"/>
                  </a:moveTo>
                  <a:cubicBezTo>
                    <a:pt x="20557" y="465"/>
                    <a:pt x="20235" y="268"/>
                    <a:pt x="19866" y="145"/>
                  </a:cubicBezTo>
                  <a:cubicBezTo>
                    <a:pt x="19578" y="49"/>
                    <a:pt x="19266" y="0"/>
                    <a:pt x="18937" y="0"/>
                  </a:cubicBezTo>
                  <a:cubicBezTo>
                    <a:pt x="18441" y="0"/>
                    <a:pt x="17909" y="111"/>
                    <a:pt x="17399" y="322"/>
                  </a:cubicBezTo>
                  <a:cubicBezTo>
                    <a:pt x="16897" y="530"/>
                    <a:pt x="16455" y="817"/>
                    <a:pt x="16120" y="1153"/>
                  </a:cubicBezTo>
                  <a:lnTo>
                    <a:pt x="13392" y="3887"/>
                  </a:lnTo>
                  <a:lnTo>
                    <a:pt x="4545" y="1343"/>
                  </a:lnTo>
                  <a:cubicBezTo>
                    <a:pt x="4357" y="1289"/>
                    <a:pt x="4162" y="1262"/>
                    <a:pt x="3966" y="1262"/>
                  </a:cubicBezTo>
                  <a:cubicBezTo>
                    <a:pt x="3691" y="1262"/>
                    <a:pt x="3423" y="1315"/>
                    <a:pt x="3169" y="1420"/>
                  </a:cubicBezTo>
                  <a:cubicBezTo>
                    <a:pt x="2911" y="1526"/>
                    <a:pt x="2680" y="1680"/>
                    <a:pt x="2482" y="1878"/>
                  </a:cubicBezTo>
                  <a:lnTo>
                    <a:pt x="1062" y="3301"/>
                  </a:lnTo>
                  <a:cubicBezTo>
                    <a:pt x="828" y="3536"/>
                    <a:pt x="650" y="3827"/>
                    <a:pt x="549" y="4142"/>
                  </a:cubicBezTo>
                  <a:cubicBezTo>
                    <a:pt x="452" y="4442"/>
                    <a:pt x="424" y="4765"/>
                    <a:pt x="467" y="5077"/>
                  </a:cubicBezTo>
                  <a:cubicBezTo>
                    <a:pt x="511" y="5389"/>
                    <a:pt x="625" y="5693"/>
                    <a:pt x="799" y="5955"/>
                  </a:cubicBezTo>
                  <a:cubicBezTo>
                    <a:pt x="982" y="6230"/>
                    <a:pt x="1232" y="6462"/>
                    <a:pt x="1522" y="6624"/>
                  </a:cubicBezTo>
                  <a:lnTo>
                    <a:pt x="7382" y="9910"/>
                  </a:lnTo>
                  <a:lnTo>
                    <a:pt x="5692" y="11604"/>
                  </a:lnTo>
                  <a:lnTo>
                    <a:pt x="2894" y="11069"/>
                  </a:lnTo>
                  <a:cubicBezTo>
                    <a:pt x="2765" y="11044"/>
                    <a:pt x="2632" y="11031"/>
                    <a:pt x="2501" y="11031"/>
                  </a:cubicBezTo>
                  <a:cubicBezTo>
                    <a:pt x="2225" y="11031"/>
                    <a:pt x="1956" y="11085"/>
                    <a:pt x="1701" y="11190"/>
                  </a:cubicBezTo>
                  <a:cubicBezTo>
                    <a:pt x="1444" y="11296"/>
                    <a:pt x="1213" y="11450"/>
                    <a:pt x="1017" y="11647"/>
                  </a:cubicBezTo>
                  <a:lnTo>
                    <a:pt x="615" y="12050"/>
                  </a:lnTo>
                  <a:cubicBezTo>
                    <a:pt x="380" y="12285"/>
                    <a:pt x="203" y="12576"/>
                    <a:pt x="101" y="12891"/>
                  </a:cubicBezTo>
                  <a:cubicBezTo>
                    <a:pt x="5" y="13191"/>
                    <a:pt x="-23" y="13513"/>
                    <a:pt x="20" y="13826"/>
                  </a:cubicBezTo>
                  <a:cubicBezTo>
                    <a:pt x="63" y="14138"/>
                    <a:pt x="178" y="14441"/>
                    <a:pt x="352" y="14703"/>
                  </a:cubicBezTo>
                  <a:cubicBezTo>
                    <a:pt x="535" y="14979"/>
                    <a:pt x="785" y="15210"/>
                    <a:pt x="1074" y="15373"/>
                  </a:cubicBezTo>
                  <a:lnTo>
                    <a:pt x="4369" y="17221"/>
                  </a:lnTo>
                  <a:lnTo>
                    <a:pt x="6213" y="20524"/>
                  </a:lnTo>
                  <a:cubicBezTo>
                    <a:pt x="6584" y="21188"/>
                    <a:pt x="7286" y="21600"/>
                    <a:pt x="8046" y="21600"/>
                  </a:cubicBezTo>
                  <a:cubicBezTo>
                    <a:pt x="8606" y="21600"/>
                    <a:pt x="9132" y="21381"/>
                    <a:pt x="9529" y="20984"/>
                  </a:cubicBezTo>
                  <a:lnTo>
                    <a:pt x="9930" y="20581"/>
                  </a:lnTo>
                  <a:cubicBezTo>
                    <a:pt x="10422" y="20088"/>
                    <a:pt x="10638" y="19385"/>
                    <a:pt x="10508" y="18700"/>
                  </a:cubicBezTo>
                  <a:lnTo>
                    <a:pt x="9974" y="15896"/>
                  </a:lnTo>
                  <a:lnTo>
                    <a:pt x="11664" y="14201"/>
                  </a:lnTo>
                  <a:lnTo>
                    <a:pt x="14942" y="20075"/>
                  </a:lnTo>
                  <a:cubicBezTo>
                    <a:pt x="15313" y="20739"/>
                    <a:pt x="16015" y="21152"/>
                    <a:pt x="16775" y="21152"/>
                  </a:cubicBezTo>
                  <a:cubicBezTo>
                    <a:pt x="17335" y="21152"/>
                    <a:pt x="17861" y="20933"/>
                    <a:pt x="18258" y="20536"/>
                  </a:cubicBezTo>
                  <a:lnTo>
                    <a:pt x="19678" y="19113"/>
                  </a:lnTo>
                  <a:cubicBezTo>
                    <a:pt x="20217" y="18572"/>
                    <a:pt x="20422" y="17780"/>
                    <a:pt x="20211" y="17045"/>
                  </a:cubicBezTo>
                  <a:lnTo>
                    <a:pt x="17674" y="8178"/>
                  </a:lnTo>
                  <a:lnTo>
                    <a:pt x="20402" y="5443"/>
                  </a:lnTo>
                  <a:cubicBezTo>
                    <a:pt x="20900" y="4943"/>
                    <a:pt x="21298" y="4185"/>
                    <a:pt x="21464" y="3413"/>
                  </a:cubicBezTo>
                  <a:cubicBezTo>
                    <a:pt x="21559" y="2971"/>
                    <a:pt x="21577" y="2546"/>
                    <a:pt x="21517" y="2149"/>
                  </a:cubicBezTo>
                  <a:cubicBezTo>
                    <a:pt x="21432" y="1592"/>
                    <a:pt x="21192" y="1102"/>
                    <a:pt x="20822" y="731"/>
                  </a:cubicBezTo>
                  <a:cubicBezTo>
                    <a:pt x="20822" y="731"/>
                    <a:pt x="20822" y="731"/>
                    <a:pt x="20822" y="73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24" name="任意多边形: 形状 19">
              <a:extLst>
                <a:ext uri="{FF2B5EF4-FFF2-40B4-BE49-F238E27FC236}">
                  <a16:creationId xmlns:a16="http://schemas.microsoft.com/office/drawing/2014/main" id="{2E8A2380-A752-44EB-846C-C464ED3E749A}"/>
                </a:ext>
              </a:extLst>
            </p:cNvPr>
            <p:cNvSpPr/>
            <p:nvPr/>
          </p:nvSpPr>
          <p:spPr>
            <a:xfrm>
              <a:off x="2948100" y="2031938"/>
              <a:ext cx="402178" cy="3267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4" y="0"/>
                  </a:moveTo>
                  <a:cubicBezTo>
                    <a:pt x="912" y="0"/>
                    <a:pt x="0" y="1122"/>
                    <a:pt x="0" y="2491"/>
                  </a:cubicBezTo>
                  <a:lnTo>
                    <a:pt x="0" y="11634"/>
                  </a:lnTo>
                  <a:cubicBezTo>
                    <a:pt x="0" y="13008"/>
                    <a:pt x="912" y="14134"/>
                    <a:pt x="2024" y="14134"/>
                  </a:cubicBezTo>
                  <a:lnTo>
                    <a:pt x="2024" y="16617"/>
                  </a:lnTo>
                  <a:cubicBezTo>
                    <a:pt x="2024" y="17994"/>
                    <a:pt x="2935" y="19109"/>
                    <a:pt x="4049" y="19109"/>
                  </a:cubicBezTo>
                  <a:lnTo>
                    <a:pt x="4822" y="19109"/>
                  </a:lnTo>
                  <a:cubicBezTo>
                    <a:pt x="5125" y="20540"/>
                    <a:pt x="6166" y="21600"/>
                    <a:pt x="7423" y="21600"/>
                  </a:cubicBezTo>
                  <a:cubicBezTo>
                    <a:pt x="8673" y="21600"/>
                    <a:pt x="9726" y="20540"/>
                    <a:pt x="10030" y="19109"/>
                  </a:cubicBezTo>
                  <a:lnTo>
                    <a:pt x="13594" y="19109"/>
                  </a:lnTo>
                  <a:cubicBezTo>
                    <a:pt x="13897" y="20540"/>
                    <a:pt x="14942" y="21600"/>
                    <a:pt x="16202" y="21600"/>
                  </a:cubicBezTo>
                  <a:cubicBezTo>
                    <a:pt x="17449" y="21600"/>
                    <a:pt x="18498" y="20540"/>
                    <a:pt x="18803" y="19109"/>
                  </a:cubicBezTo>
                  <a:lnTo>
                    <a:pt x="19576" y="19109"/>
                  </a:lnTo>
                  <a:cubicBezTo>
                    <a:pt x="20692" y="19109"/>
                    <a:pt x="21600" y="17994"/>
                    <a:pt x="21600" y="16617"/>
                  </a:cubicBezTo>
                  <a:lnTo>
                    <a:pt x="21600" y="11634"/>
                  </a:lnTo>
                  <a:cubicBezTo>
                    <a:pt x="21600" y="11142"/>
                    <a:pt x="21482" y="10663"/>
                    <a:pt x="21259" y="10248"/>
                  </a:cubicBezTo>
                  <a:lnTo>
                    <a:pt x="18554" y="5265"/>
                  </a:lnTo>
                  <a:cubicBezTo>
                    <a:pt x="18182" y="4566"/>
                    <a:pt x="17557" y="4160"/>
                    <a:pt x="16876" y="4160"/>
                  </a:cubicBezTo>
                  <a:lnTo>
                    <a:pt x="14177" y="4160"/>
                  </a:lnTo>
                  <a:lnTo>
                    <a:pt x="14177" y="2491"/>
                  </a:lnTo>
                  <a:cubicBezTo>
                    <a:pt x="14177" y="1122"/>
                    <a:pt x="13265" y="0"/>
                    <a:pt x="12146" y="0"/>
                  </a:cubicBezTo>
                  <a:lnTo>
                    <a:pt x="2024" y="0"/>
                  </a:lnTo>
                  <a:close/>
                  <a:moveTo>
                    <a:pt x="2024" y="1669"/>
                  </a:moveTo>
                  <a:lnTo>
                    <a:pt x="12146" y="1669"/>
                  </a:lnTo>
                  <a:cubicBezTo>
                    <a:pt x="12524" y="1669"/>
                    <a:pt x="12821" y="2034"/>
                    <a:pt x="12821" y="2491"/>
                  </a:cubicBezTo>
                  <a:lnTo>
                    <a:pt x="12821" y="11634"/>
                  </a:lnTo>
                  <a:cubicBezTo>
                    <a:pt x="12821" y="12090"/>
                    <a:pt x="12524" y="12465"/>
                    <a:pt x="12146" y="12465"/>
                  </a:cubicBezTo>
                  <a:cubicBezTo>
                    <a:pt x="12146" y="12465"/>
                    <a:pt x="2024" y="12465"/>
                    <a:pt x="2024" y="12465"/>
                  </a:cubicBezTo>
                  <a:cubicBezTo>
                    <a:pt x="1649" y="12465"/>
                    <a:pt x="1350" y="12090"/>
                    <a:pt x="1350" y="11634"/>
                  </a:cubicBezTo>
                  <a:lnTo>
                    <a:pt x="1350" y="2491"/>
                  </a:lnTo>
                  <a:cubicBezTo>
                    <a:pt x="1350" y="2034"/>
                    <a:pt x="1649" y="1669"/>
                    <a:pt x="2024" y="1669"/>
                  </a:cubicBezTo>
                  <a:close/>
                  <a:moveTo>
                    <a:pt x="14177" y="5821"/>
                  </a:moveTo>
                  <a:lnTo>
                    <a:pt x="16876" y="5821"/>
                  </a:lnTo>
                  <a:cubicBezTo>
                    <a:pt x="17102" y="5821"/>
                    <a:pt x="17311" y="5958"/>
                    <a:pt x="17440" y="6184"/>
                  </a:cubicBezTo>
                  <a:lnTo>
                    <a:pt x="20132" y="11175"/>
                  </a:lnTo>
                  <a:cubicBezTo>
                    <a:pt x="20206" y="11307"/>
                    <a:pt x="20250" y="11475"/>
                    <a:pt x="20250" y="11634"/>
                  </a:cubicBezTo>
                  <a:cubicBezTo>
                    <a:pt x="20250" y="11634"/>
                    <a:pt x="20250" y="16617"/>
                    <a:pt x="20250" y="16617"/>
                  </a:cubicBezTo>
                  <a:cubicBezTo>
                    <a:pt x="20250" y="17074"/>
                    <a:pt x="19946" y="17448"/>
                    <a:pt x="19576" y="17448"/>
                  </a:cubicBezTo>
                  <a:lnTo>
                    <a:pt x="18803" y="17448"/>
                  </a:lnTo>
                  <a:cubicBezTo>
                    <a:pt x="18498" y="16016"/>
                    <a:pt x="17455" y="14956"/>
                    <a:pt x="16202" y="14956"/>
                  </a:cubicBezTo>
                  <a:cubicBezTo>
                    <a:pt x="14942" y="14956"/>
                    <a:pt x="13897" y="16016"/>
                    <a:pt x="13594" y="17448"/>
                  </a:cubicBezTo>
                  <a:lnTo>
                    <a:pt x="10030" y="17448"/>
                  </a:lnTo>
                  <a:cubicBezTo>
                    <a:pt x="9729" y="16016"/>
                    <a:pt x="8678" y="14956"/>
                    <a:pt x="7423" y="14956"/>
                  </a:cubicBezTo>
                  <a:cubicBezTo>
                    <a:pt x="6166" y="14956"/>
                    <a:pt x="5125" y="16016"/>
                    <a:pt x="4822" y="17448"/>
                  </a:cubicBezTo>
                  <a:lnTo>
                    <a:pt x="4049" y="17448"/>
                  </a:lnTo>
                  <a:cubicBezTo>
                    <a:pt x="3676" y="17448"/>
                    <a:pt x="3374" y="17074"/>
                    <a:pt x="3374" y="16617"/>
                  </a:cubicBezTo>
                  <a:lnTo>
                    <a:pt x="3374" y="14134"/>
                  </a:lnTo>
                  <a:lnTo>
                    <a:pt x="12146" y="14134"/>
                  </a:lnTo>
                  <a:cubicBezTo>
                    <a:pt x="13265" y="14134"/>
                    <a:pt x="14177" y="13008"/>
                    <a:pt x="14177" y="11634"/>
                  </a:cubicBezTo>
                  <a:lnTo>
                    <a:pt x="14177" y="5821"/>
                  </a:lnTo>
                  <a:close/>
                  <a:moveTo>
                    <a:pt x="15553" y="6450"/>
                  </a:moveTo>
                  <a:cubicBezTo>
                    <a:pt x="15182" y="6450"/>
                    <a:pt x="14885" y="6824"/>
                    <a:pt x="14885" y="7281"/>
                  </a:cubicBezTo>
                  <a:lnTo>
                    <a:pt x="14885" y="12263"/>
                  </a:lnTo>
                  <a:cubicBezTo>
                    <a:pt x="14885" y="12721"/>
                    <a:pt x="15182" y="13102"/>
                    <a:pt x="15553" y="13102"/>
                  </a:cubicBezTo>
                  <a:lnTo>
                    <a:pt x="18259" y="13102"/>
                  </a:lnTo>
                  <a:cubicBezTo>
                    <a:pt x="18629" y="13102"/>
                    <a:pt x="18934" y="12721"/>
                    <a:pt x="18934" y="12263"/>
                  </a:cubicBezTo>
                  <a:lnTo>
                    <a:pt x="18934" y="11022"/>
                  </a:lnTo>
                  <a:cubicBezTo>
                    <a:pt x="18934" y="10857"/>
                    <a:pt x="18888" y="10694"/>
                    <a:pt x="18816" y="10554"/>
                  </a:cubicBezTo>
                  <a:cubicBezTo>
                    <a:pt x="18816" y="10554"/>
                    <a:pt x="16798" y="6829"/>
                    <a:pt x="16798" y="6829"/>
                  </a:cubicBezTo>
                  <a:cubicBezTo>
                    <a:pt x="16673" y="6592"/>
                    <a:pt x="16460" y="6450"/>
                    <a:pt x="16234" y="6450"/>
                  </a:cubicBezTo>
                  <a:lnTo>
                    <a:pt x="15553" y="6450"/>
                  </a:lnTo>
                  <a:close/>
                  <a:moveTo>
                    <a:pt x="15553" y="7281"/>
                  </a:moveTo>
                  <a:lnTo>
                    <a:pt x="16234" y="7281"/>
                  </a:lnTo>
                  <a:lnTo>
                    <a:pt x="18259" y="11022"/>
                  </a:lnTo>
                  <a:cubicBezTo>
                    <a:pt x="18259" y="11022"/>
                    <a:pt x="18259" y="12263"/>
                    <a:pt x="18259" y="12263"/>
                  </a:cubicBezTo>
                  <a:lnTo>
                    <a:pt x="15553" y="12263"/>
                  </a:lnTo>
                  <a:lnTo>
                    <a:pt x="15553" y="7281"/>
                  </a:lnTo>
                  <a:close/>
                  <a:moveTo>
                    <a:pt x="7423" y="16617"/>
                  </a:moveTo>
                  <a:cubicBezTo>
                    <a:pt x="8167" y="16617"/>
                    <a:pt x="8772" y="17365"/>
                    <a:pt x="8772" y="18278"/>
                  </a:cubicBezTo>
                  <a:cubicBezTo>
                    <a:pt x="8772" y="19191"/>
                    <a:pt x="8167" y="19939"/>
                    <a:pt x="7423" y="19939"/>
                  </a:cubicBezTo>
                  <a:cubicBezTo>
                    <a:pt x="6677" y="19939"/>
                    <a:pt x="6073" y="19191"/>
                    <a:pt x="6073" y="18278"/>
                  </a:cubicBezTo>
                  <a:cubicBezTo>
                    <a:pt x="6073" y="17365"/>
                    <a:pt x="6677" y="16617"/>
                    <a:pt x="7423" y="16617"/>
                  </a:cubicBezTo>
                  <a:close/>
                  <a:moveTo>
                    <a:pt x="16202" y="16617"/>
                  </a:moveTo>
                  <a:cubicBezTo>
                    <a:pt x="16943" y="16617"/>
                    <a:pt x="17551" y="17365"/>
                    <a:pt x="17551" y="18278"/>
                  </a:cubicBezTo>
                  <a:cubicBezTo>
                    <a:pt x="17551" y="19191"/>
                    <a:pt x="16943" y="19939"/>
                    <a:pt x="16202" y="19939"/>
                  </a:cubicBezTo>
                  <a:cubicBezTo>
                    <a:pt x="15454" y="19939"/>
                    <a:pt x="14852" y="19191"/>
                    <a:pt x="14852" y="18278"/>
                  </a:cubicBezTo>
                  <a:cubicBezTo>
                    <a:pt x="14852" y="17365"/>
                    <a:pt x="15454" y="16617"/>
                    <a:pt x="16202" y="1661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25" name="任意多边形: 形状 20">
              <a:extLst>
                <a:ext uri="{FF2B5EF4-FFF2-40B4-BE49-F238E27FC236}">
                  <a16:creationId xmlns:a16="http://schemas.microsoft.com/office/drawing/2014/main" id="{DA5A0B60-3CDA-4475-B519-B75EF2CD5616}"/>
                </a:ext>
              </a:extLst>
            </p:cNvPr>
            <p:cNvSpPr/>
            <p:nvPr/>
          </p:nvSpPr>
          <p:spPr>
            <a:xfrm>
              <a:off x="4376380" y="4441928"/>
              <a:ext cx="348020" cy="4414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03" y="6729"/>
                  </a:moveTo>
                  <a:cubicBezTo>
                    <a:pt x="17891" y="6790"/>
                    <a:pt x="17842" y="6883"/>
                    <a:pt x="17842" y="6994"/>
                  </a:cubicBezTo>
                  <a:cubicBezTo>
                    <a:pt x="17842" y="7080"/>
                    <a:pt x="17901" y="7139"/>
                    <a:pt x="18015" y="7191"/>
                  </a:cubicBezTo>
                  <a:cubicBezTo>
                    <a:pt x="18122" y="7230"/>
                    <a:pt x="18344" y="7284"/>
                    <a:pt x="18697" y="7352"/>
                  </a:cubicBezTo>
                  <a:cubicBezTo>
                    <a:pt x="19207" y="7434"/>
                    <a:pt x="19552" y="7540"/>
                    <a:pt x="19715" y="7661"/>
                  </a:cubicBezTo>
                  <a:cubicBezTo>
                    <a:pt x="19899" y="7775"/>
                    <a:pt x="19976" y="7963"/>
                    <a:pt x="19976" y="8220"/>
                  </a:cubicBezTo>
                  <a:cubicBezTo>
                    <a:pt x="19976" y="8479"/>
                    <a:pt x="19851" y="8684"/>
                    <a:pt x="19591" y="8842"/>
                  </a:cubicBezTo>
                  <a:cubicBezTo>
                    <a:pt x="19332" y="8993"/>
                    <a:pt x="18985" y="9069"/>
                    <a:pt x="18546" y="9069"/>
                  </a:cubicBezTo>
                  <a:cubicBezTo>
                    <a:pt x="18091" y="9069"/>
                    <a:pt x="17748" y="8987"/>
                    <a:pt x="17505" y="8826"/>
                  </a:cubicBezTo>
                  <a:cubicBezTo>
                    <a:pt x="17256" y="8660"/>
                    <a:pt x="17122" y="8433"/>
                    <a:pt x="17105" y="8130"/>
                  </a:cubicBezTo>
                  <a:lnTo>
                    <a:pt x="17814" y="8130"/>
                  </a:lnTo>
                  <a:cubicBezTo>
                    <a:pt x="17814" y="8283"/>
                    <a:pt x="17879" y="8395"/>
                    <a:pt x="18015" y="8471"/>
                  </a:cubicBezTo>
                  <a:cubicBezTo>
                    <a:pt x="18132" y="8553"/>
                    <a:pt x="18312" y="8592"/>
                    <a:pt x="18546" y="8592"/>
                  </a:cubicBezTo>
                  <a:cubicBezTo>
                    <a:pt x="18773" y="8592"/>
                    <a:pt x="18957" y="8562"/>
                    <a:pt x="19091" y="8501"/>
                  </a:cubicBezTo>
                  <a:cubicBezTo>
                    <a:pt x="19217" y="8442"/>
                    <a:pt x="19283" y="8356"/>
                    <a:pt x="19283" y="8253"/>
                  </a:cubicBezTo>
                  <a:cubicBezTo>
                    <a:pt x="19283" y="8152"/>
                    <a:pt x="19234" y="8078"/>
                    <a:pt x="19148" y="8024"/>
                  </a:cubicBezTo>
                  <a:cubicBezTo>
                    <a:pt x="19054" y="7973"/>
                    <a:pt x="18860" y="7926"/>
                    <a:pt x="18555" y="7874"/>
                  </a:cubicBezTo>
                  <a:cubicBezTo>
                    <a:pt x="18003" y="7775"/>
                    <a:pt x="17623" y="7669"/>
                    <a:pt x="17440" y="7554"/>
                  </a:cubicBezTo>
                  <a:cubicBezTo>
                    <a:pt x="17256" y="7442"/>
                    <a:pt x="17161" y="7268"/>
                    <a:pt x="17161" y="7024"/>
                  </a:cubicBezTo>
                  <a:cubicBezTo>
                    <a:pt x="17161" y="6759"/>
                    <a:pt x="17278" y="6550"/>
                    <a:pt x="17527" y="6388"/>
                  </a:cubicBezTo>
                  <a:cubicBezTo>
                    <a:pt x="17776" y="6230"/>
                    <a:pt x="18103" y="6154"/>
                    <a:pt x="18524" y="6154"/>
                  </a:cubicBezTo>
                  <a:cubicBezTo>
                    <a:pt x="18919" y="6154"/>
                    <a:pt x="19234" y="6230"/>
                    <a:pt x="19487" y="6397"/>
                  </a:cubicBezTo>
                  <a:cubicBezTo>
                    <a:pt x="19737" y="6563"/>
                    <a:pt x="19868" y="6785"/>
                    <a:pt x="19899" y="7063"/>
                  </a:cubicBezTo>
                  <a:lnTo>
                    <a:pt x="19179" y="7063"/>
                  </a:lnTo>
                  <a:cubicBezTo>
                    <a:pt x="19169" y="6926"/>
                    <a:pt x="19091" y="6820"/>
                    <a:pt x="18967" y="6747"/>
                  </a:cubicBezTo>
                  <a:cubicBezTo>
                    <a:pt x="18832" y="6670"/>
                    <a:pt x="18648" y="6631"/>
                    <a:pt x="18437" y="6631"/>
                  </a:cubicBezTo>
                  <a:cubicBezTo>
                    <a:pt x="18257" y="6631"/>
                    <a:pt x="18103" y="6661"/>
                    <a:pt x="18003" y="6729"/>
                  </a:cubicBezTo>
                  <a:cubicBezTo>
                    <a:pt x="18003" y="6729"/>
                    <a:pt x="18003" y="6729"/>
                    <a:pt x="18003" y="6729"/>
                  </a:cubicBezTo>
                  <a:close/>
                  <a:moveTo>
                    <a:pt x="15761" y="7344"/>
                  </a:moveTo>
                  <a:cubicBezTo>
                    <a:pt x="15665" y="7405"/>
                    <a:pt x="15528" y="7434"/>
                    <a:pt x="15338" y="7434"/>
                  </a:cubicBezTo>
                  <a:lnTo>
                    <a:pt x="14490" y="7434"/>
                  </a:lnTo>
                  <a:lnTo>
                    <a:pt x="14490" y="6707"/>
                  </a:lnTo>
                  <a:lnTo>
                    <a:pt x="15366" y="6707"/>
                  </a:lnTo>
                  <a:cubicBezTo>
                    <a:pt x="15549" y="6707"/>
                    <a:pt x="15675" y="6738"/>
                    <a:pt x="15768" y="6798"/>
                  </a:cubicBezTo>
                  <a:cubicBezTo>
                    <a:pt x="15865" y="6857"/>
                    <a:pt x="15902" y="6950"/>
                    <a:pt x="15902" y="7070"/>
                  </a:cubicBezTo>
                  <a:cubicBezTo>
                    <a:pt x="15902" y="7191"/>
                    <a:pt x="15855" y="7284"/>
                    <a:pt x="15761" y="7344"/>
                  </a:cubicBezTo>
                  <a:cubicBezTo>
                    <a:pt x="15761" y="7344"/>
                    <a:pt x="15761" y="7344"/>
                    <a:pt x="15761" y="7344"/>
                  </a:cubicBezTo>
                  <a:close/>
                  <a:moveTo>
                    <a:pt x="16633" y="6994"/>
                  </a:moveTo>
                  <a:cubicBezTo>
                    <a:pt x="16633" y="6769"/>
                    <a:pt x="16526" y="6579"/>
                    <a:pt x="16326" y="6435"/>
                  </a:cubicBezTo>
                  <a:cubicBezTo>
                    <a:pt x="16124" y="6299"/>
                    <a:pt x="15855" y="6230"/>
                    <a:pt x="15518" y="6230"/>
                  </a:cubicBezTo>
                  <a:lnTo>
                    <a:pt x="13751" y="6230"/>
                  </a:lnTo>
                  <a:lnTo>
                    <a:pt x="13751" y="8993"/>
                  </a:lnTo>
                  <a:lnTo>
                    <a:pt x="14490" y="8993"/>
                  </a:lnTo>
                  <a:lnTo>
                    <a:pt x="14490" y="7904"/>
                  </a:lnTo>
                  <a:lnTo>
                    <a:pt x="15210" y="7904"/>
                  </a:lnTo>
                  <a:cubicBezTo>
                    <a:pt x="15432" y="7904"/>
                    <a:pt x="15577" y="7926"/>
                    <a:pt x="15665" y="7980"/>
                  </a:cubicBezTo>
                  <a:cubicBezTo>
                    <a:pt x="15761" y="8032"/>
                    <a:pt x="15800" y="8122"/>
                    <a:pt x="15800" y="8245"/>
                  </a:cubicBezTo>
                  <a:lnTo>
                    <a:pt x="15806" y="8494"/>
                  </a:lnTo>
                  <a:cubicBezTo>
                    <a:pt x="15806" y="8609"/>
                    <a:pt x="15815" y="8706"/>
                    <a:pt x="15837" y="8805"/>
                  </a:cubicBezTo>
                  <a:cubicBezTo>
                    <a:pt x="15855" y="8895"/>
                    <a:pt x="15865" y="8963"/>
                    <a:pt x="15886" y="8987"/>
                  </a:cubicBezTo>
                  <a:lnTo>
                    <a:pt x="16692" y="8987"/>
                  </a:lnTo>
                  <a:lnTo>
                    <a:pt x="16692" y="8919"/>
                  </a:lnTo>
                  <a:cubicBezTo>
                    <a:pt x="16633" y="8895"/>
                    <a:pt x="16585" y="8864"/>
                    <a:pt x="16575" y="8826"/>
                  </a:cubicBezTo>
                  <a:cubicBezTo>
                    <a:pt x="16547" y="8788"/>
                    <a:pt x="16538" y="8720"/>
                    <a:pt x="16526" y="8638"/>
                  </a:cubicBezTo>
                  <a:lnTo>
                    <a:pt x="16519" y="8184"/>
                  </a:lnTo>
                  <a:cubicBezTo>
                    <a:pt x="16508" y="7963"/>
                    <a:pt x="16401" y="7805"/>
                    <a:pt x="16202" y="7707"/>
                  </a:cubicBezTo>
                  <a:cubicBezTo>
                    <a:pt x="16174" y="7691"/>
                    <a:pt x="16135" y="7685"/>
                    <a:pt x="16086" y="7661"/>
                  </a:cubicBezTo>
                  <a:cubicBezTo>
                    <a:pt x="16163" y="7639"/>
                    <a:pt x="16230" y="7609"/>
                    <a:pt x="16298" y="7579"/>
                  </a:cubicBezTo>
                  <a:cubicBezTo>
                    <a:pt x="16519" y="7456"/>
                    <a:pt x="16633" y="7260"/>
                    <a:pt x="16633" y="6994"/>
                  </a:cubicBezTo>
                  <a:cubicBezTo>
                    <a:pt x="16633" y="6994"/>
                    <a:pt x="16633" y="6994"/>
                    <a:pt x="16633" y="6994"/>
                  </a:cubicBezTo>
                  <a:close/>
                  <a:moveTo>
                    <a:pt x="12311" y="8993"/>
                  </a:moveTo>
                  <a:lnTo>
                    <a:pt x="12311" y="7737"/>
                  </a:lnTo>
                  <a:lnTo>
                    <a:pt x="10936" y="7737"/>
                  </a:lnTo>
                  <a:lnTo>
                    <a:pt x="10936" y="8993"/>
                  </a:lnTo>
                  <a:lnTo>
                    <a:pt x="10200" y="8993"/>
                  </a:lnTo>
                  <a:lnTo>
                    <a:pt x="10200" y="6230"/>
                  </a:lnTo>
                  <a:lnTo>
                    <a:pt x="10936" y="6230"/>
                  </a:lnTo>
                  <a:lnTo>
                    <a:pt x="10936" y="7268"/>
                  </a:lnTo>
                  <a:lnTo>
                    <a:pt x="12311" y="7268"/>
                  </a:lnTo>
                  <a:lnTo>
                    <a:pt x="12311" y="6230"/>
                  </a:lnTo>
                  <a:lnTo>
                    <a:pt x="13033" y="6230"/>
                  </a:lnTo>
                  <a:lnTo>
                    <a:pt x="13033" y="8993"/>
                  </a:lnTo>
                  <a:cubicBezTo>
                    <a:pt x="13033" y="8993"/>
                    <a:pt x="12311" y="8993"/>
                    <a:pt x="12311" y="8993"/>
                  </a:cubicBezTo>
                  <a:close/>
                  <a:moveTo>
                    <a:pt x="16086" y="3348"/>
                  </a:moveTo>
                  <a:lnTo>
                    <a:pt x="16135" y="3271"/>
                  </a:lnTo>
                  <a:lnTo>
                    <a:pt x="17787" y="1111"/>
                  </a:lnTo>
                  <a:lnTo>
                    <a:pt x="17787" y="3348"/>
                  </a:lnTo>
                  <a:cubicBezTo>
                    <a:pt x="17787" y="3348"/>
                    <a:pt x="16086" y="3348"/>
                    <a:pt x="16086" y="3348"/>
                  </a:cubicBezTo>
                  <a:close/>
                  <a:moveTo>
                    <a:pt x="17787" y="5367"/>
                  </a:moveTo>
                  <a:lnTo>
                    <a:pt x="19104" y="5367"/>
                  </a:lnTo>
                  <a:lnTo>
                    <a:pt x="19104" y="4180"/>
                  </a:lnTo>
                  <a:lnTo>
                    <a:pt x="19868" y="4180"/>
                  </a:lnTo>
                  <a:lnTo>
                    <a:pt x="19868" y="3348"/>
                  </a:lnTo>
                  <a:lnTo>
                    <a:pt x="19104" y="3348"/>
                  </a:lnTo>
                  <a:lnTo>
                    <a:pt x="19104" y="0"/>
                  </a:lnTo>
                  <a:lnTo>
                    <a:pt x="17613" y="0"/>
                  </a:lnTo>
                  <a:lnTo>
                    <a:pt x="15106" y="3271"/>
                  </a:lnTo>
                  <a:lnTo>
                    <a:pt x="15106" y="4180"/>
                  </a:lnTo>
                  <a:lnTo>
                    <a:pt x="17787" y="4180"/>
                  </a:lnTo>
                  <a:cubicBezTo>
                    <a:pt x="17787" y="4180"/>
                    <a:pt x="17787" y="5367"/>
                    <a:pt x="17787" y="5367"/>
                  </a:cubicBezTo>
                  <a:close/>
                  <a:moveTo>
                    <a:pt x="14415" y="5367"/>
                  </a:moveTo>
                  <a:lnTo>
                    <a:pt x="9776" y="5367"/>
                  </a:lnTo>
                  <a:lnTo>
                    <a:pt x="9776" y="5360"/>
                  </a:lnTo>
                  <a:cubicBezTo>
                    <a:pt x="9776" y="4876"/>
                    <a:pt x="9929" y="4451"/>
                    <a:pt x="10247" y="4095"/>
                  </a:cubicBezTo>
                  <a:cubicBezTo>
                    <a:pt x="10563" y="3746"/>
                    <a:pt x="11159" y="3340"/>
                    <a:pt x="12024" y="2853"/>
                  </a:cubicBezTo>
                  <a:cubicBezTo>
                    <a:pt x="12410" y="2643"/>
                    <a:pt x="12676" y="2443"/>
                    <a:pt x="12841" y="2271"/>
                  </a:cubicBezTo>
                  <a:cubicBezTo>
                    <a:pt x="13003" y="2089"/>
                    <a:pt x="13081" y="1892"/>
                    <a:pt x="13081" y="1674"/>
                  </a:cubicBezTo>
                  <a:cubicBezTo>
                    <a:pt x="13081" y="1440"/>
                    <a:pt x="12995" y="1243"/>
                    <a:pt x="12820" y="1106"/>
                  </a:cubicBezTo>
                  <a:cubicBezTo>
                    <a:pt x="12648" y="954"/>
                    <a:pt x="12416" y="885"/>
                    <a:pt x="12121" y="885"/>
                  </a:cubicBezTo>
                  <a:cubicBezTo>
                    <a:pt x="11824" y="885"/>
                    <a:pt x="11581" y="976"/>
                    <a:pt x="11419" y="1158"/>
                  </a:cubicBezTo>
                  <a:cubicBezTo>
                    <a:pt x="11235" y="1342"/>
                    <a:pt x="11159" y="1590"/>
                    <a:pt x="11169" y="1892"/>
                  </a:cubicBezTo>
                  <a:lnTo>
                    <a:pt x="9863" y="1892"/>
                  </a:lnTo>
                  <a:cubicBezTo>
                    <a:pt x="9842" y="1317"/>
                    <a:pt x="10038" y="855"/>
                    <a:pt x="10449" y="514"/>
                  </a:cubicBezTo>
                  <a:cubicBezTo>
                    <a:pt x="10851" y="175"/>
                    <a:pt x="11419" y="0"/>
                    <a:pt x="12139" y="0"/>
                  </a:cubicBezTo>
                  <a:cubicBezTo>
                    <a:pt x="12801" y="0"/>
                    <a:pt x="13348" y="159"/>
                    <a:pt x="13779" y="470"/>
                  </a:cubicBezTo>
                  <a:cubicBezTo>
                    <a:pt x="14194" y="786"/>
                    <a:pt x="14415" y="1188"/>
                    <a:pt x="14415" y="1679"/>
                  </a:cubicBezTo>
                  <a:cubicBezTo>
                    <a:pt x="14415" y="2089"/>
                    <a:pt x="14290" y="2430"/>
                    <a:pt x="14051" y="2695"/>
                  </a:cubicBezTo>
                  <a:cubicBezTo>
                    <a:pt x="13810" y="2960"/>
                    <a:pt x="13358" y="3263"/>
                    <a:pt x="12697" y="3595"/>
                  </a:cubicBezTo>
                  <a:cubicBezTo>
                    <a:pt x="12080" y="3907"/>
                    <a:pt x="11668" y="4180"/>
                    <a:pt x="11438" y="4429"/>
                  </a:cubicBezTo>
                  <a:lnTo>
                    <a:pt x="11438" y="4437"/>
                  </a:lnTo>
                  <a:lnTo>
                    <a:pt x="14415" y="4437"/>
                  </a:lnTo>
                  <a:cubicBezTo>
                    <a:pt x="14415" y="4437"/>
                    <a:pt x="14415" y="5367"/>
                    <a:pt x="14415" y="5367"/>
                  </a:cubicBezTo>
                  <a:close/>
                  <a:moveTo>
                    <a:pt x="11045" y="20298"/>
                  </a:moveTo>
                  <a:cubicBezTo>
                    <a:pt x="11045" y="21008"/>
                    <a:pt x="10314" y="21600"/>
                    <a:pt x="9403" y="21600"/>
                  </a:cubicBezTo>
                  <a:cubicBezTo>
                    <a:pt x="8489" y="21600"/>
                    <a:pt x="7750" y="21008"/>
                    <a:pt x="7750" y="20298"/>
                  </a:cubicBezTo>
                  <a:cubicBezTo>
                    <a:pt x="7750" y="19577"/>
                    <a:pt x="8489" y="18995"/>
                    <a:pt x="9403" y="18995"/>
                  </a:cubicBezTo>
                  <a:cubicBezTo>
                    <a:pt x="10314" y="18995"/>
                    <a:pt x="11045" y="19577"/>
                    <a:pt x="11045" y="20298"/>
                  </a:cubicBezTo>
                  <a:cubicBezTo>
                    <a:pt x="11045" y="20298"/>
                    <a:pt x="11045" y="20298"/>
                    <a:pt x="11045" y="20298"/>
                  </a:cubicBezTo>
                  <a:close/>
                  <a:moveTo>
                    <a:pt x="5175" y="20298"/>
                  </a:moveTo>
                  <a:cubicBezTo>
                    <a:pt x="5175" y="21008"/>
                    <a:pt x="4448" y="21600"/>
                    <a:pt x="3541" y="21600"/>
                  </a:cubicBezTo>
                  <a:cubicBezTo>
                    <a:pt x="2625" y="21600"/>
                    <a:pt x="1882" y="21008"/>
                    <a:pt x="1882" y="20298"/>
                  </a:cubicBezTo>
                  <a:cubicBezTo>
                    <a:pt x="1882" y="19577"/>
                    <a:pt x="2625" y="18995"/>
                    <a:pt x="3541" y="18995"/>
                  </a:cubicBezTo>
                  <a:cubicBezTo>
                    <a:pt x="4448" y="18995"/>
                    <a:pt x="5175" y="19577"/>
                    <a:pt x="5175" y="20298"/>
                  </a:cubicBezTo>
                  <a:cubicBezTo>
                    <a:pt x="5175" y="20298"/>
                    <a:pt x="5175" y="20298"/>
                    <a:pt x="5175" y="20298"/>
                  </a:cubicBezTo>
                  <a:close/>
                  <a:moveTo>
                    <a:pt x="21600" y="12006"/>
                  </a:moveTo>
                  <a:cubicBezTo>
                    <a:pt x="21600" y="12259"/>
                    <a:pt x="21339" y="12460"/>
                    <a:pt x="21021" y="12460"/>
                  </a:cubicBezTo>
                  <a:lnTo>
                    <a:pt x="16990" y="12460"/>
                  </a:lnTo>
                  <a:lnTo>
                    <a:pt x="13714" y="18359"/>
                  </a:lnTo>
                  <a:cubicBezTo>
                    <a:pt x="13627" y="18526"/>
                    <a:pt x="13417" y="18624"/>
                    <a:pt x="13184" y="18624"/>
                  </a:cubicBezTo>
                  <a:lnTo>
                    <a:pt x="847" y="18624"/>
                  </a:lnTo>
                  <a:cubicBezTo>
                    <a:pt x="523" y="18624"/>
                    <a:pt x="264" y="18428"/>
                    <a:pt x="264" y="18177"/>
                  </a:cubicBezTo>
                  <a:cubicBezTo>
                    <a:pt x="264" y="17928"/>
                    <a:pt x="523" y="17723"/>
                    <a:pt x="847" y="17723"/>
                  </a:cubicBezTo>
                  <a:lnTo>
                    <a:pt x="12810" y="17723"/>
                  </a:lnTo>
                  <a:lnTo>
                    <a:pt x="16086" y="11824"/>
                  </a:lnTo>
                  <a:cubicBezTo>
                    <a:pt x="16174" y="11657"/>
                    <a:pt x="16384" y="11554"/>
                    <a:pt x="16613" y="11554"/>
                  </a:cubicBezTo>
                  <a:lnTo>
                    <a:pt x="21021" y="11554"/>
                  </a:lnTo>
                  <a:cubicBezTo>
                    <a:pt x="21339" y="11554"/>
                    <a:pt x="21600" y="11758"/>
                    <a:pt x="21600" y="12006"/>
                  </a:cubicBezTo>
                  <a:cubicBezTo>
                    <a:pt x="21600" y="12006"/>
                    <a:pt x="21600" y="12006"/>
                    <a:pt x="21600" y="12006"/>
                  </a:cubicBezTo>
                  <a:close/>
                  <a:moveTo>
                    <a:pt x="3650" y="4466"/>
                  </a:moveTo>
                  <a:cubicBezTo>
                    <a:pt x="5034" y="4466"/>
                    <a:pt x="6147" y="5345"/>
                    <a:pt x="6147" y="6435"/>
                  </a:cubicBezTo>
                  <a:lnTo>
                    <a:pt x="6147" y="9675"/>
                  </a:lnTo>
                  <a:lnTo>
                    <a:pt x="1158" y="9675"/>
                  </a:lnTo>
                  <a:lnTo>
                    <a:pt x="1158" y="6435"/>
                  </a:lnTo>
                  <a:cubicBezTo>
                    <a:pt x="1158" y="5345"/>
                    <a:pt x="2273" y="4466"/>
                    <a:pt x="3650" y="4466"/>
                  </a:cubicBezTo>
                  <a:cubicBezTo>
                    <a:pt x="3650" y="4466"/>
                    <a:pt x="3650" y="4466"/>
                    <a:pt x="3650" y="4466"/>
                  </a:cubicBezTo>
                  <a:close/>
                  <a:moveTo>
                    <a:pt x="10936" y="11113"/>
                  </a:moveTo>
                  <a:lnTo>
                    <a:pt x="5982" y="15080"/>
                  </a:lnTo>
                  <a:cubicBezTo>
                    <a:pt x="4963" y="13984"/>
                    <a:pt x="5059" y="12430"/>
                    <a:pt x="6310" y="11431"/>
                  </a:cubicBezTo>
                  <a:cubicBezTo>
                    <a:pt x="6992" y="10888"/>
                    <a:pt x="7903" y="10585"/>
                    <a:pt x="8872" y="10585"/>
                  </a:cubicBezTo>
                  <a:cubicBezTo>
                    <a:pt x="9620" y="10590"/>
                    <a:pt x="10341" y="10772"/>
                    <a:pt x="10936" y="11113"/>
                  </a:cubicBezTo>
                  <a:cubicBezTo>
                    <a:pt x="10936" y="11113"/>
                    <a:pt x="10936" y="11113"/>
                    <a:pt x="10936" y="11113"/>
                  </a:cubicBezTo>
                  <a:close/>
                  <a:moveTo>
                    <a:pt x="11438" y="15405"/>
                  </a:moveTo>
                  <a:cubicBezTo>
                    <a:pt x="10228" y="16366"/>
                    <a:pt x="8201" y="16481"/>
                    <a:pt x="6809" y="15716"/>
                  </a:cubicBezTo>
                  <a:lnTo>
                    <a:pt x="11765" y="11750"/>
                  </a:lnTo>
                  <a:cubicBezTo>
                    <a:pt x="12784" y="12856"/>
                    <a:pt x="12685" y="14398"/>
                    <a:pt x="11438" y="15405"/>
                  </a:cubicBezTo>
                  <a:cubicBezTo>
                    <a:pt x="11438" y="15405"/>
                    <a:pt x="11438" y="15405"/>
                    <a:pt x="11438" y="15405"/>
                  </a:cubicBezTo>
                  <a:close/>
                  <a:moveTo>
                    <a:pt x="1158" y="14082"/>
                  </a:moveTo>
                  <a:lnTo>
                    <a:pt x="1158" y="10585"/>
                  </a:lnTo>
                  <a:lnTo>
                    <a:pt x="5811" y="10585"/>
                  </a:lnTo>
                  <a:cubicBezTo>
                    <a:pt x="5704" y="10652"/>
                    <a:pt x="5590" y="10720"/>
                    <a:pt x="5493" y="10794"/>
                  </a:cubicBezTo>
                  <a:cubicBezTo>
                    <a:pt x="3821" y="12135"/>
                    <a:pt x="3713" y="14218"/>
                    <a:pt x="5109" y="15670"/>
                  </a:cubicBezTo>
                  <a:cubicBezTo>
                    <a:pt x="4686" y="15913"/>
                    <a:pt x="4187" y="16050"/>
                    <a:pt x="3650" y="16050"/>
                  </a:cubicBezTo>
                  <a:cubicBezTo>
                    <a:pt x="2273" y="16050"/>
                    <a:pt x="1158" y="15170"/>
                    <a:pt x="1158" y="14082"/>
                  </a:cubicBezTo>
                  <a:cubicBezTo>
                    <a:pt x="1158" y="14082"/>
                    <a:pt x="1158" y="14082"/>
                    <a:pt x="1158" y="14082"/>
                  </a:cubicBezTo>
                  <a:close/>
                  <a:moveTo>
                    <a:pt x="3650" y="16958"/>
                  </a:moveTo>
                  <a:cubicBezTo>
                    <a:pt x="4485" y="16958"/>
                    <a:pt x="5271" y="16732"/>
                    <a:pt x="5916" y="16323"/>
                  </a:cubicBezTo>
                  <a:cubicBezTo>
                    <a:pt x="6761" y="16852"/>
                    <a:pt x="7778" y="17155"/>
                    <a:pt x="8872" y="17155"/>
                  </a:cubicBezTo>
                  <a:cubicBezTo>
                    <a:pt x="10151" y="17155"/>
                    <a:pt x="11360" y="16761"/>
                    <a:pt x="12252" y="16041"/>
                  </a:cubicBezTo>
                  <a:cubicBezTo>
                    <a:pt x="14088" y="14573"/>
                    <a:pt x="14067" y="12195"/>
                    <a:pt x="12204" y="10750"/>
                  </a:cubicBezTo>
                  <a:cubicBezTo>
                    <a:pt x="11304" y="10059"/>
                    <a:pt x="10123" y="9675"/>
                    <a:pt x="8872" y="9675"/>
                  </a:cubicBezTo>
                  <a:cubicBezTo>
                    <a:pt x="8326" y="9675"/>
                    <a:pt x="7799" y="9764"/>
                    <a:pt x="7297" y="9902"/>
                  </a:cubicBezTo>
                  <a:lnTo>
                    <a:pt x="7297" y="6435"/>
                  </a:lnTo>
                  <a:cubicBezTo>
                    <a:pt x="7297" y="4846"/>
                    <a:pt x="5667" y="3557"/>
                    <a:pt x="3650" y="3557"/>
                  </a:cubicBezTo>
                  <a:cubicBezTo>
                    <a:pt x="1639" y="3557"/>
                    <a:pt x="0" y="4846"/>
                    <a:pt x="0" y="6435"/>
                  </a:cubicBezTo>
                  <a:lnTo>
                    <a:pt x="0" y="14082"/>
                  </a:lnTo>
                  <a:cubicBezTo>
                    <a:pt x="0" y="15670"/>
                    <a:pt x="1639" y="16958"/>
                    <a:pt x="3650" y="16958"/>
                  </a:cubicBezTo>
                  <a:cubicBezTo>
                    <a:pt x="3650" y="16958"/>
                    <a:pt x="3650" y="16958"/>
                    <a:pt x="3650" y="1695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28" name="任意多边形: 形状 21">
              <a:extLst>
                <a:ext uri="{FF2B5EF4-FFF2-40B4-BE49-F238E27FC236}">
                  <a16:creationId xmlns:a16="http://schemas.microsoft.com/office/drawing/2014/main" id="{CFA25E50-FA6B-46EB-BAC2-E4312592DED5}"/>
                </a:ext>
              </a:extLst>
            </p:cNvPr>
            <p:cNvSpPr>
              <a:spLocks/>
            </p:cNvSpPr>
            <p:nvPr/>
          </p:nvSpPr>
          <p:spPr>
            <a:xfrm>
              <a:off x="2738257" y="3364942"/>
              <a:ext cx="823310" cy="8233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896" y="15577"/>
                  </a:moveTo>
                  <a:cubicBezTo>
                    <a:pt x="12144" y="16865"/>
                    <a:pt x="9844" y="18851"/>
                    <a:pt x="8177" y="21278"/>
                  </a:cubicBezTo>
                  <a:cubicBezTo>
                    <a:pt x="9017" y="21487"/>
                    <a:pt x="9895" y="21600"/>
                    <a:pt x="10801" y="21600"/>
                  </a:cubicBezTo>
                  <a:cubicBezTo>
                    <a:pt x="12429" y="21600"/>
                    <a:pt x="13973" y="21237"/>
                    <a:pt x="15358" y="20591"/>
                  </a:cubicBezTo>
                  <a:cubicBezTo>
                    <a:pt x="15580" y="19502"/>
                    <a:pt x="15699" y="18376"/>
                    <a:pt x="15699" y="17222"/>
                  </a:cubicBezTo>
                  <a:cubicBezTo>
                    <a:pt x="15699" y="16807"/>
                    <a:pt x="15679" y="16394"/>
                    <a:pt x="15648" y="15985"/>
                  </a:cubicBezTo>
                  <a:cubicBezTo>
                    <a:pt x="15371" y="15896"/>
                    <a:pt x="15116" y="15757"/>
                    <a:pt x="14896" y="15577"/>
                  </a:cubicBezTo>
                  <a:close/>
                  <a:moveTo>
                    <a:pt x="18049" y="2796"/>
                  </a:moveTo>
                  <a:cubicBezTo>
                    <a:pt x="16319" y="2963"/>
                    <a:pt x="14667" y="3397"/>
                    <a:pt x="13127" y="4050"/>
                  </a:cubicBezTo>
                  <a:cubicBezTo>
                    <a:pt x="13136" y="4125"/>
                    <a:pt x="13139" y="4202"/>
                    <a:pt x="13139" y="4280"/>
                  </a:cubicBezTo>
                  <a:cubicBezTo>
                    <a:pt x="13139" y="4642"/>
                    <a:pt x="13052" y="4984"/>
                    <a:pt x="12904" y="5289"/>
                  </a:cubicBezTo>
                  <a:cubicBezTo>
                    <a:pt x="14441" y="7094"/>
                    <a:pt x="15635" y="9198"/>
                    <a:pt x="16388" y="11500"/>
                  </a:cubicBezTo>
                  <a:cubicBezTo>
                    <a:pt x="17323" y="11517"/>
                    <a:pt x="18121" y="12090"/>
                    <a:pt x="18465" y="12903"/>
                  </a:cubicBezTo>
                  <a:cubicBezTo>
                    <a:pt x="19505" y="12797"/>
                    <a:pt x="20517" y="12599"/>
                    <a:pt x="21493" y="12312"/>
                  </a:cubicBezTo>
                  <a:cubicBezTo>
                    <a:pt x="21562" y="11817"/>
                    <a:pt x="21600" y="11314"/>
                    <a:pt x="21600" y="10799"/>
                  </a:cubicBezTo>
                  <a:cubicBezTo>
                    <a:pt x="21600" y="7626"/>
                    <a:pt x="20230" y="4772"/>
                    <a:pt x="18049" y="2796"/>
                  </a:cubicBezTo>
                  <a:close/>
                  <a:moveTo>
                    <a:pt x="13739" y="14349"/>
                  </a:moveTo>
                  <a:cubicBezTo>
                    <a:pt x="11074" y="13908"/>
                    <a:pt x="8601" y="12890"/>
                    <a:pt x="6450" y="11433"/>
                  </a:cubicBezTo>
                  <a:cubicBezTo>
                    <a:pt x="6101" y="11646"/>
                    <a:pt x="5691" y="11773"/>
                    <a:pt x="5251" y="11773"/>
                  </a:cubicBezTo>
                  <a:cubicBezTo>
                    <a:pt x="5090" y="11773"/>
                    <a:pt x="4933" y="11755"/>
                    <a:pt x="4781" y="11724"/>
                  </a:cubicBezTo>
                  <a:cubicBezTo>
                    <a:pt x="3750" y="13677"/>
                    <a:pt x="3093" y="15854"/>
                    <a:pt x="2903" y="18164"/>
                  </a:cubicBezTo>
                  <a:cubicBezTo>
                    <a:pt x="3931" y="19266"/>
                    <a:pt x="5186" y="20154"/>
                    <a:pt x="6595" y="20750"/>
                  </a:cubicBezTo>
                  <a:cubicBezTo>
                    <a:pt x="8345" y="18059"/>
                    <a:pt x="10792" y="15833"/>
                    <a:pt x="13739" y="14349"/>
                  </a:cubicBezTo>
                  <a:close/>
                  <a:moveTo>
                    <a:pt x="17258" y="15906"/>
                  </a:moveTo>
                  <a:cubicBezTo>
                    <a:pt x="17290" y="16340"/>
                    <a:pt x="17306" y="16780"/>
                    <a:pt x="17306" y="17222"/>
                  </a:cubicBezTo>
                  <a:cubicBezTo>
                    <a:pt x="17306" y="18003"/>
                    <a:pt x="17256" y="18770"/>
                    <a:pt x="17163" y="19525"/>
                  </a:cubicBezTo>
                  <a:cubicBezTo>
                    <a:pt x="18993" y="18186"/>
                    <a:pt x="20389" y="16288"/>
                    <a:pt x="21091" y="14080"/>
                  </a:cubicBezTo>
                  <a:cubicBezTo>
                    <a:pt x="20259" y="14281"/>
                    <a:pt x="19403" y="14425"/>
                    <a:pt x="18531" y="14508"/>
                  </a:cubicBezTo>
                  <a:cubicBezTo>
                    <a:pt x="18326" y="15137"/>
                    <a:pt x="17860" y="15646"/>
                    <a:pt x="17258" y="15906"/>
                  </a:cubicBezTo>
                  <a:close/>
                  <a:moveTo>
                    <a:pt x="14278" y="12804"/>
                  </a:moveTo>
                  <a:cubicBezTo>
                    <a:pt x="14421" y="12507"/>
                    <a:pt x="14624" y="12244"/>
                    <a:pt x="14874" y="12035"/>
                  </a:cubicBezTo>
                  <a:cubicBezTo>
                    <a:pt x="14196" y="9947"/>
                    <a:pt x="13122" y="8037"/>
                    <a:pt x="11738" y="6396"/>
                  </a:cubicBezTo>
                  <a:cubicBezTo>
                    <a:pt x="11462" y="6512"/>
                    <a:pt x="11160" y="6577"/>
                    <a:pt x="10842" y="6577"/>
                  </a:cubicBezTo>
                  <a:cubicBezTo>
                    <a:pt x="10343" y="6577"/>
                    <a:pt x="9883" y="6417"/>
                    <a:pt x="9507" y="6147"/>
                  </a:cubicBezTo>
                  <a:cubicBezTo>
                    <a:pt x="8673" y="6781"/>
                    <a:pt x="7903" y="7490"/>
                    <a:pt x="7202" y="8265"/>
                  </a:cubicBezTo>
                  <a:cubicBezTo>
                    <a:pt x="7421" y="8615"/>
                    <a:pt x="7550" y="9030"/>
                    <a:pt x="7550" y="9475"/>
                  </a:cubicBezTo>
                  <a:cubicBezTo>
                    <a:pt x="7550" y="9715"/>
                    <a:pt x="7513" y="9946"/>
                    <a:pt x="7444" y="10163"/>
                  </a:cubicBezTo>
                  <a:cubicBezTo>
                    <a:pt x="9459" y="11510"/>
                    <a:pt x="11779" y="12433"/>
                    <a:pt x="14278" y="12804"/>
                  </a:cubicBezTo>
                  <a:close/>
                  <a:moveTo>
                    <a:pt x="10842" y="1982"/>
                  </a:moveTo>
                  <a:cubicBezTo>
                    <a:pt x="11448" y="1982"/>
                    <a:pt x="11999" y="2219"/>
                    <a:pt x="12409" y="2604"/>
                  </a:cubicBezTo>
                  <a:cubicBezTo>
                    <a:pt x="13608" y="2088"/>
                    <a:pt x="14870" y="1692"/>
                    <a:pt x="16183" y="1439"/>
                  </a:cubicBezTo>
                  <a:cubicBezTo>
                    <a:pt x="14599" y="526"/>
                    <a:pt x="12761" y="0"/>
                    <a:pt x="10801" y="0"/>
                  </a:cubicBezTo>
                  <a:cubicBezTo>
                    <a:pt x="9464" y="0"/>
                    <a:pt x="8183" y="245"/>
                    <a:pt x="7001" y="690"/>
                  </a:cubicBezTo>
                  <a:cubicBezTo>
                    <a:pt x="7940" y="1152"/>
                    <a:pt x="8833" y="1693"/>
                    <a:pt x="9674" y="2303"/>
                  </a:cubicBezTo>
                  <a:cubicBezTo>
                    <a:pt x="10018" y="2100"/>
                    <a:pt x="10415" y="1982"/>
                    <a:pt x="10842" y="1982"/>
                  </a:cubicBezTo>
                  <a:close/>
                  <a:moveTo>
                    <a:pt x="2954" y="9475"/>
                  </a:moveTo>
                  <a:cubicBezTo>
                    <a:pt x="2954" y="9153"/>
                    <a:pt x="3021" y="8844"/>
                    <a:pt x="3141" y="8566"/>
                  </a:cubicBezTo>
                  <a:cubicBezTo>
                    <a:pt x="2404" y="7757"/>
                    <a:pt x="1736" y="6884"/>
                    <a:pt x="1151" y="5952"/>
                  </a:cubicBezTo>
                  <a:cubicBezTo>
                    <a:pt x="417" y="7410"/>
                    <a:pt x="0" y="9056"/>
                    <a:pt x="0" y="10799"/>
                  </a:cubicBezTo>
                  <a:cubicBezTo>
                    <a:pt x="0" y="12819"/>
                    <a:pt x="556" y="14708"/>
                    <a:pt x="1521" y="16325"/>
                  </a:cubicBezTo>
                  <a:cubicBezTo>
                    <a:pt x="1866" y="14381"/>
                    <a:pt x="2520" y="12545"/>
                    <a:pt x="3424" y="10861"/>
                  </a:cubicBezTo>
                  <a:cubicBezTo>
                    <a:pt x="3130" y="10477"/>
                    <a:pt x="2954" y="9996"/>
                    <a:pt x="2954" y="9475"/>
                  </a:cubicBezTo>
                  <a:close/>
                  <a:moveTo>
                    <a:pt x="5251" y="7176"/>
                  </a:moveTo>
                  <a:cubicBezTo>
                    <a:pt x="5487" y="7176"/>
                    <a:pt x="5715" y="7213"/>
                    <a:pt x="5930" y="7278"/>
                  </a:cubicBezTo>
                  <a:cubicBezTo>
                    <a:pt x="6738" y="6372"/>
                    <a:pt x="7636" y="5547"/>
                    <a:pt x="8608" y="4813"/>
                  </a:cubicBezTo>
                  <a:cubicBezTo>
                    <a:pt x="8567" y="4642"/>
                    <a:pt x="8543" y="4464"/>
                    <a:pt x="8543" y="4280"/>
                  </a:cubicBezTo>
                  <a:cubicBezTo>
                    <a:pt x="8543" y="4026"/>
                    <a:pt x="8587" y="3781"/>
                    <a:pt x="8663" y="3552"/>
                  </a:cubicBezTo>
                  <a:cubicBezTo>
                    <a:pt x="7575" y="2771"/>
                    <a:pt x="6391" y="2115"/>
                    <a:pt x="5131" y="1609"/>
                  </a:cubicBezTo>
                  <a:cubicBezTo>
                    <a:pt x="3949" y="2338"/>
                    <a:pt x="2920" y="3289"/>
                    <a:pt x="2099" y="4405"/>
                  </a:cubicBezTo>
                  <a:cubicBezTo>
                    <a:pt x="2708" y="5484"/>
                    <a:pt x="3433" y="6491"/>
                    <a:pt x="4256" y="7407"/>
                  </a:cubicBezTo>
                  <a:cubicBezTo>
                    <a:pt x="4557" y="7261"/>
                    <a:pt x="4895" y="7176"/>
                    <a:pt x="5251" y="7176"/>
                  </a:cubicBezTo>
                  <a:close/>
                </a:path>
              </a:pathLst>
            </a:cu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351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A14B549-F8E5-4E5E-AEBA-41CA5E2A21C9}"/>
              </a:ext>
            </a:extLst>
          </p:cNvPr>
          <p:cNvGrpSpPr/>
          <p:nvPr/>
        </p:nvGrpSpPr>
        <p:grpSpPr>
          <a:xfrm>
            <a:off x="4504628" y="3385378"/>
            <a:ext cx="815458" cy="815458"/>
            <a:chOff x="5406927" y="3260427"/>
            <a:chExt cx="722388" cy="722388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2700334B-E051-4B89-B978-DF2E48BA1BBB}"/>
                </a:ext>
              </a:extLst>
            </p:cNvPr>
            <p:cNvSpPr/>
            <p:nvPr/>
          </p:nvSpPr>
          <p:spPr bwMode="auto">
            <a:xfrm>
              <a:off x="5406927" y="3260427"/>
              <a:ext cx="722388" cy="722388"/>
            </a:xfrm>
            <a:prstGeom prst="ellipse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60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68F8E5C9-232A-4DDD-B862-345B88A1AC7B}"/>
                </a:ext>
              </a:extLst>
            </p:cNvPr>
            <p:cNvSpPr/>
            <p:nvPr/>
          </p:nvSpPr>
          <p:spPr bwMode="auto">
            <a:xfrm>
              <a:off x="5490053" y="3343553"/>
              <a:ext cx="556136" cy="556136"/>
            </a:xfrm>
            <a:prstGeom prst="ellipse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zh-CN" sz="160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02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ED2A976-DE0C-4F64-B030-E6E4CFBCC85A}"/>
              </a:ext>
            </a:extLst>
          </p:cNvPr>
          <p:cNvGrpSpPr/>
          <p:nvPr/>
        </p:nvGrpSpPr>
        <p:grpSpPr>
          <a:xfrm>
            <a:off x="4504628" y="2101759"/>
            <a:ext cx="815458" cy="815458"/>
            <a:chOff x="5406927" y="1929372"/>
            <a:chExt cx="722388" cy="722388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5A00F26E-36F3-4218-8710-20BC7283FE1C}"/>
                </a:ext>
              </a:extLst>
            </p:cNvPr>
            <p:cNvSpPr/>
            <p:nvPr/>
          </p:nvSpPr>
          <p:spPr bwMode="auto">
            <a:xfrm>
              <a:off x="5406927" y="1929372"/>
              <a:ext cx="722388" cy="722388"/>
            </a:xfrm>
            <a:prstGeom prst="ellipse">
              <a:avLst/>
            </a:prstGeom>
            <a:noFill/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60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CA3AA2CB-D1AC-472F-8F8F-20798F277E1F}"/>
                </a:ext>
              </a:extLst>
            </p:cNvPr>
            <p:cNvSpPr/>
            <p:nvPr/>
          </p:nvSpPr>
          <p:spPr bwMode="auto">
            <a:xfrm>
              <a:off x="5490053" y="2012498"/>
              <a:ext cx="556136" cy="556136"/>
            </a:xfrm>
            <a:prstGeom prst="ellipse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01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4ABE8819-70AF-450E-B4F0-E6F88DE9CACC}"/>
              </a:ext>
            </a:extLst>
          </p:cNvPr>
          <p:cNvGrpSpPr/>
          <p:nvPr/>
        </p:nvGrpSpPr>
        <p:grpSpPr>
          <a:xfrm>
            <a:off x="4504628" y="4668995"/>
            <a:ext cx="815458" cy="815458"/>
            <a:chOff x="5406927" y="4709978"/>
            <a:chExt cx="722388" cy="722388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D82B4750-3870-488B-80D9-4022A6AD21CF}"/>
                </a:ext>
              </a:extLst>
            </p:cNvPr>
            <p:cNvSpPr/>
            <p:nvPr/>
          </p:nvSpPr>
          <p:spPr bwMode="auto">
            <a:xfrm>
              <a:off x="5406927" y="4709978"/>
              <a:ext cx="722388" cy="722388"/>
            </a:xfrm>
            <a:prstGeom prst="ellipse">
              <a:avLst/>
            </a:prstGeom>
            <a:noFill/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60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9BD4A594-4D7F-4C5E-9A44-1C10C8B5E80A}"/>
                </a:ext>
              </a:extLst>
            </p:cNvPr>
            <p:cNvSpPr/>
            <p:nvPr/>
          </p:nvSpPr>
          <p:spPr bwMode="auto">
            <a:xfrm>
              <a:off x="5490053" y="4793104"/>
              <a:ext cx="556136" cy="556136"/>
            </a:xfrm>
            <a:prstGeom prst="ellipse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zh-CN" sz="160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03</a:t>
              </a:r>
            </a:p>
          </p:txBody>
        </p:sp>
      </p:grp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F7067EBB-5582-40BE-9D7A-D7B44598B264}"/>
              </a:ext>
            </a:extLst>
          </p:cNvPr>
          <p:cNvCxnSpPr>
            <a:cxnSpLocks/>
          </p:cNvCxnSpPr>
          <p:nvPr/>
        </p:nvCxnSpPr>
        <p:spPr>
          <a:xfrm>
            <a:off x="4578879" y="3151297"/>
            <a:ext cx="323622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7B87B10-4E81-4C9C-AFBE-C264631F14E9}"/>
              </a:ext>
            </a:extLst>
          </p:cNvPr>
          <p:cNvCxnSpPr>
            <a:cxnSpLocks/>
          </p:cNvCxnSpPr>
          <p:nvPr/>
        </p:nvCxnSpPr>
        <p:spPr>
          <a:xfrm>
            <a:off x="4578879" y="4434916"/>
            <a:ext cx="323622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PA-矩形 4">
            <a:extLst>
              <a:ext uri="{FF2B5EF4-FFF2-40B4-BE49-F238E27FC236}">
                <a16:creationId xmlns:a16="http://schemas.microsoft.com/office/drawing/2014/main" id="{3859B744-6FDA-47C5-B0AD-DA937545091B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480174" y="3413342"/>
            <a:ext cx="2320275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设置合适的文字格式，调整文字文本的行间距。</a:t>
            </a:r>
          </a:p>
        </p:txBody>
      </p:sp>
      <p:sp>
        <p:nvSpPr>
          <p:cNvPr id="45" name="PA-矩形 4">
            <a:extLst>
              <a:ext uri="{FF2B5EF4-FFF2-40B4-BE49-F238E27FC236}">
                <a16:creationId xmlns:a16="http://schemas.microsoft.com/office/drawing/2014/main" id="{12C61904-17E5-48E7-A97D-5E643ACE79E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480174" y="2105954"/>
            <a:ext cx="2320275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设置合适的文字格式，调整文字文本的行间距。</a:t>
            </a:r>
          </a:p>
        </p:txBody>
      </p:sp>
      <p:sp>
        <p:nvSpPr>
          <p:cNvPr id="46" name="PA-矩形 4">
            <a:extLst>
              <a:ext uri="{FF2B5EF4-FFF2-40B4-BE49-F238E27FC236}">
                <a16:creationId xmlns:a16="http://schemas.microsoft.com/office/drawing/2014/main" id="{E3D573F5-52C8-4D2D-B39D-1176C8BCE99C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480174" y="4720732"/>
            <a:ext cx="2320275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设置合适的文字格式，调整文字文本的行间距。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0015A56-4D11-4061-835F-772B6427983F}"/>
              </a:ext>
            </a:extLst>
          </p:cNvPr>
          <p:cNvGrpSpPr/>
          <p:nvPr/>
        </p:nvGrpSpPr>
        <p:grpSpPr>
          <a:xfrm>
            <a:off x="8080893" y="3385378"/>
            <a:ext cx="815458" cy="815458"/>
            <a:chOff x="5406927" y="3260427"/>
            <a:chExt cx="722388" cy="722388"/>
          </a:xfrm>
        </p:grpSpPr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116C8612-8B3A-4A88-B406-DE9E5DFFEB55}"/>
                </a:ext>
              </a:extLst>
            </p:cNvPr>
            <p:cNvSpPr/>
            <p:nvPr/>
          </p:nvSpPr>
          <p:spPr bwMode="auto">
            <a:xfrm>
              <a:off x="5406927" y="3260427"/>
              <a:ext cx="722388" cy="722388"/>
            </a:xfrm>
            <a:prstGeom prst="ellipse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60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31EF81DC-EFE7-4776-82C9-D79643A1A02B}"/>
                </a:ext>
              </a:extLst>
            </p:cNvPr>
            <p:cNvSpPr/>
            <p:nvPr/>
          </p:nvSpPr>
          <p:spPr bwMode="auto">
            <a:xfrm>
              <a:off x="5490053" y="3343553"/>
              <a:ext cx="556136" cy="556136"/>
            </a:xfrm>
            <a:prstGeom prst="ellipse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05</a:t>
              </a: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EA7EB628-48BC-44D6-A1FA-4170666859FD}"/>
              </a:ext>
            </a:extLst>
          </p:cNvPr>
          <p:cNvGrpSpPr/>
          <p:nvPr/>
        </p:nvGrpSpPr>
        <p:grpSpPr>
          <a:xfrm>
            <a:off x="8080893" y="2101759"/>
            <a:ext cx="815458" cy="815458"/>
            <a:chOff x="5406927" y="1929372"/>
            <a:chExt cx="722388" cy="722388"/>
          </a:xfrm>
        </p:grpSpPr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32F7E21A-EB0A-4913-8A2D-C6D4CE45E887}"/>
                </a:ext>
              </a:extLst>
            </p:cNvPr>
            <p:cNvSpPr/>
            <p:nvPr/>
          </p:nvSpPr>
          <p:spPr bwMode="auto">
            <a:xfrm>
              <a:off x="5406927" y="1929372"/>
              <a:ext cx="722388" cy="722388"/>
            </a:xfrm>
            <a:prstGeom prst="ellipse">
              <a:avLst/>
            </a:prstGeom>
            <a:noFill/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60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4BA25478-C500-4884-8186-396151086B0E}"/>
                </a:ext>
              </a:extLst>
            </p:cNvPr>
            <p:cNvSpPr/>
            <p:nvPr/>
          </p:nvSpPr>
          <p:spPr bwMode="auto">
            <a:xfrm>
              <a:off x="5490053" y="2012498"/>
              <a:ext cx="556136" cy="556136"/>
            </a:xfrm>
            <a:prstGeom prst="ellipse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04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573A0CDC-8D1A-49EE-AB00-888ECB34CF90}"/>
              </a:ext>
            </a:extLst>
          </p:cNvPr>
          <p:cNvGrpSpPr/>
          <p:nvPr/>
        </p:nvGrpSpPr>
        <p:grpSpPr>
          <a:xfrm>
            <a:off x="8080893" y="4668995"/>
            <a:ext cx="815458" cy="815458"/>
            <a:chOff x="5406927" y="4709978"/>
            <a:chExt cx="722388" cy="722388"/>
          </a:xfrm>
        </p:grpSpPr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D28D7312-48A1-4E4A-905A-256E00157948}"/>
                </a:ext>
              </a:extLst>
            </p:cNvPr>
            <p:cNvSpPr/>
            <p:nvPr/>
          </p:nvSpPr>
          <p:spPr bwMode="auto">
            <a:xfrm>
              <a:off x="5406927" y="4709978"/>
              <a:ext cx="722388" cy="722388"/>
            </a:xfrm>
            <a:prstGeom prst="ellipse">
              <a:avLst/>
            </a:prstGeom>
            <a:noFill/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60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7EA47A03-36F6-4F08-B247-19E9B3667541}"/>
                </a:ext>
              </a:extLst>
            </p:cNvPr>
            <p:cNvSpPr/>
            <p:nvPr/>
          </p:nvSpPr>
          <p:spPr bwMode="auto">
            <a:xfrm>
              <a:off x="5490053" y="4793104"/>
              <a:ext cx="556136" cy="556136"/>
            </a:xfrm>
            <a:prstGeom prst="ellipse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06</a:t>
              </a:r>
            </a:p>
          </p:txBody>
        </p:sp>
      </p:grp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3F9F9F98-31D2-43A6-A972-B6C685259221}"/>
              </a:ext>
            </a:extLst>
          </p:cNvPr>
          <p:cNvCxnSpPr>
            <a:cxnSpLocks/>
          </p:cNvCxnSpPr>
          <p:nvPr/>
        </p:nvCxnSpPr>
        <p:spPr>
          <a:xfrm>
            <a:off x="8155144" y="3151297"/>
            <a:ext cx="323622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9AA87850-85F9-411A-9B39-03047BF265D6}"/>
              </a:ext>
            </a:extLst>
          </p:cNvPr>
          <p:cNvCxnSpPr>
            <a:cxnSpLocks/>
          </p:cNvCxnSpPr>
          <p:nvPr/>
        </p:nvCxnSpPr>
        <p:spPr>
          <a:xfrm>
            <a:off x="8155144" y="4434916"/>
            <a:ext cx="323622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PA-矩形 4">
            <a:extLst>
              <a:ext uri="{FF2B5EF4-FFF2-40B4-BE49-F238E27FC236}">
                <a16:creationId xmlns:a16="http://schemas.microsoft.com/office/drawing/2014/main" id="{098F4449-F9B7-4590-A397-67E8AF728962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9056439" y="3228676"/>
            <a:ext cx="2320275" cy="105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文本的行间距。设置合适的文字格式，调整文字文本的行间距。</a:t>
            </a:r>
          </a:p>
        </p:txBody>
      </p:sp>
      <p:sp>
        <p:nvSpPr>
          <p:cNvPr id="60" name="PA-矩形 4">
            <a:extLst>
              <a:ext uri="{FF2B5EF4-FFF2-40B4-BE49-F238E27FC236}">
                <a16:creationId xmlns:a16="http://schemas.microsoft.com/office/drawing/2014/main" id="{14B8C9B3-51FD-4251-AF91-FC7FE9AD4319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9056439" y="2105954"/>
            <a:ext cx="2320275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设置合适的文字格式，调整文字文本的行间距。</a:t>
            </a:r>
          </a:p>
        </p:txBody>
      </p:sp>
      <p:sp>
        <p:nvSpPr>
          <p:cNvPr id="61" name="PA-矩形 4">
            <a:extLst>
              <a:ext uri="{FF2B5EF4-FFF2-40B4-BE49-F238E27FC236}">
                <a16:creationId xmlns:a16="http://schemas.microsoft.com/office/drawing/2014/main" id="{34CE627F-E2E4-45F9-B2C6-0FEC1A0A6BE5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9056439" y="4720732"/>
            <a:ext cx="2320275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设置合适的文字格式，调整文字文本的行间距。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04-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研究结果汇报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62" name="图片 61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0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5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0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44" grpId="0"/>
      <p:bldP spid="45" grpId="0"/>
      <p:bldP spid="46" grpId="0"/>
      <p:bldP spid="59" grpId="0"/>
      <p:bldP spid="60" grpId="0"/>
      <p:bldP spid="61" grpId="0"/>
      <p:bldP spid="6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flipH="1">
            <a:off x="0" y="0"/>
            <a:ext cx="18641786" cy="7239000"/>
            <a:chOff x="-6449786" y="0"/>
            <a:chExt cx="18641786" cy="7239000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0CC75348-3988-4454-A489-D2AC12D338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869" y="124019"/>
              <a:ext cx="11780131" cy="6609962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32093F09-3772-415F-A3C9-2EC1FE92803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2" name="梯形 11">
              <a:extLst>
                <a:ext uri="{FF2B5EF4-FFF2-40B4-BE49-F238E27FC236}">
                  <a16:creationId xmlns:a16="http://schemas.microsoft.com/office/drawing/2014/main" id="{AFD713BD-DC19-4DAC-BDF5-91260CBBE86E}"/>
                </a:ext>
              </a:extLst>
            </p:cNvPr>
            <p:cNvSpPr/>
            <p:nvPr/>
          </p:nvSpPr>
          <p:spPr>
            <a:xfrm flipV="1">
              <a:off x="-3497036" y="0"/>
              <a:ext cx="8792936" cy="3748858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4" name="梯形 13">
              <a:extLst>
                <a:ext uri="{FF2B5EF4-FFF2-40B4-BE49-F238E27FC236}">
                  <a16:creationId xmlns:a16="http://schemas.microsoft.com/office/drawing/2014/main" id="{F2A81B85-FE96-4EEB-A208-7EDAF9332B5E}"/>
                </a:ext>
              </a:extLst>
            </p:cNvPr>
            <p:cNvSpPr/>
            <p:nvPr/>
          </p:nvSpPr>
          <p:spPr>
            <a:xfrm flipV="1">
              <a:off x="-6449786" y="2400300"/>
              <a:ext cx="8792936" cy="3748858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7D6BB96D-1AD0-47DB-92ED-32E831A00E54}"/>
                </a:ext>
              </a:extLst>
            </p:cNvPr>
            <p:cNvSpPr/>
            <p:nvPr/>
          </p:nvSpPr>
          <p:spPr>
            <a:xfrm>
              <a:off x="-3420836" y="3352800"/>
              <a:ext cx="8221436" cy="3505200"/>
            </a:xfrm>
            <a:prstGeom prst="trapezoid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3" name="梯形 12">
              <a:extLst>
                <a:ext uri="{FF2B5EF4-FFF2-40B4-BE49-F238E27FC236}">
                  <a16:creationId xmlns:a16="http://schemas.microsoft.com/office/drawing/2014/main" id="{7ED9B12C-0B45-44EC-AEE2-3DD5178ED49A}"/>
                </a:ext>
              </a:extLst>
            </p:cNvPr>
            <p:cNvSpPr/>
            <p:nvPr/>
          </p:nvSpPr>
          <p:spPr>
            <a:xfrm>
              <a:off x="-4635540" y="3048000"/>
              <a:ext cx="9829978" cy="4191000"/>
            </a:xfrm>
            <a:prstGeom prst="trapezoid">
              <a:avLst/>
            </a:prstGeom>
            <a:noFill/>
            <a:ln w="28575">
              <a:solidFill>
                <a:schemeClr val="bg1">
                  <a:alpha val="6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D04E03E-F0AF-4477-8BCA-9845E6B31D0D}"/>
              </a:ext>
            </a:extLst>
          </p:cNvPr>
          <p:cNvGrpSpPr/>
          <p:nvPr/>
        </p:nvGrpSpPr>
        <p:grpSpPr>
          <a:xfrm>
            <a:off x="763929" y="1164936"/>
            <a:ext cx="6182902" cy="2914405"/>
            <a:chOff x="5553619" y="779437"/>
            <a:chExt cx="6182902" cy="291440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A357F6C-61D3-42DC-BB75-7DAFAA3EA348}"/>
                </a:ext>
              </a:extLst>
            </p:cNvPr>
            <p:cNvSpPr txBox="1"/>
            <p:nvPr/>
          </p:nvSpPr>
          <p:spPr>
            <a:xfrm>
              <a:off x="5553619" y="2493513"/>
              <a:ext cx="61829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7200" spc="600" dirty="0">
                  <a:solidFill>
                    <a:schemeClr val="bg1"/>
                  </a:solidFill>
                  <a:latin typeface="字魂49号-逍遥行书" panose="00000500000000000000" pitchFamily="2" charset="-122"/>
                  <a:ea typeface="字魂49号-逍遥行书" panose="00000500000000000000" pitchFamily="2" charset="-122"/>
                  <a:sym typeface="字魂59号-创粗黑" panose="00000500000000000000" pitchFamily="2" charset="-122"/>
                </a:rPr>
                <a:t>感谢您的观看！</a:t>
              </a:r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3DF7A53D-D620-4FE3-AB8C-F1D42F224A2D}"/>
                </a:ext>
              </a:extLst>
            </p:cNvPr>
            <p:cNvSpPr/>
            <p:nvPr/>
          </p:nvSpPr>
          <p:spPr>
            <a:xfrm>
              <a:off x="9798358" y="779437"/>
              <a:ext cx="1567543" cy="783771"/>
            </a:xfrm>
            <a:prstGeom prst="roundRect">
              <a:avLst/>
            </a:prstGeom>
            <a:noFill/>
            <a:ln>
              <a:solidFill>
                <a:srgbClr val="FD6635">
                  <a:alpha val="31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400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202X</a:t>
              </a:r>
              <a:endParaRPr lang="zh-CN" altLang="en-US" sz="44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E27DDDA6-ABC9-4B08-8192-D88645A50B9E}"/>
              </a:ext>
            </a:extLst>
          </p:cNvPr>
          <p:cNvGrpSpPr/>
          <p:nvPr/>
        </p:nvGrpSpPr>
        <p:grpSpPr>
          <a:xfrm flipH="1" flipV="1">
            <a:off x="11084523" y="573078"/>
            <a:ext cx="608806" cy="45719"/>
            <a:chOff x="-2394857" y="-1857829"/>
            <a:chExt cx="2075769" cy="45719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FD4692C-1280-4316-88B4-2149C6B96F5D}"/>
                </a:ext>
              </a:extLst>
            </p:cNvPr>
            <p:cNvSpPr/>
            <p:nvPr/>
          </p:nvSpPr>
          <p:spPr>
            <a:xfrm>
              <a:off x="-2394857" y="-1857829"/>
              <a:ext cx="551543" cy="45719"/>
            </a:xfrm>
            <a:prstGeom prst="rect">
              <a:avLst/>
            </a:prstGeom>
            <a:solidFill>
              <a:srgbClr val="353C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5F2C538-D6AA-428D-8719-B3090EF54847}"/>
                </a:ext>
              </a:extLst>
            </p:cNvPr>
            <p:cNvSpPr/>
            <p:nvPr/>
          </p:nvSpPr>
          <p:spPr>
            <a:xfrm>
              <a:off x="-1944914" y="-1857829"/>
              <a:ext cx="1625826" cy="45719"/>
            </a:xfrm>
            <a:prstGeom prst="rect">
              <a:avLst/>
            </a:prstGeom>
            <a:solidFill>
              <a:srgbClr val="B02E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66C42189-8CE5-4136-959D-50B95B3458B6}"/>
              </a:ext>
            </a:extLst>
          </p:cNvPr>
          <p:cNvGrpSpPr/>
          <p:nvPr/>
        </p:nvGrpSpPr>
        <p:grpSpPr>
          <a:xfrm>
            <a:off x="4309300" y="5739675"/>
            <a:ext cx="2042514" cy="549769"/>
            <a:chOff x="5284293" y="6484440"/>
            <a:chExt cx="2042514" cy="549769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934CBAF9-3A30-4FF7-A19C-A82511461CD4}"/>
                </a:ext>
              </a:extLst>
            </p:cNvPr>
            <p:cNvSpPr txBox="1"/>
            <p:nvPr/>
          </p:nvSpPr>
          <p:spPr>
            <a:xfrm>
              <a:off x="5685959" y="6484440"/>
              <a:ext cx="164084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答辩人：五角场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C07A9D0-7258-4ABD-B5FC-F1536CEDD2A7}"/>
                </a:ext>
              </a:extLst>
            </p:cNvPr>
            <p:cNvSpPr txBox="1"/>
            <p:nvPr/>
          </p:nvSpPr>
          <p:spPr>
            <a:xfrm>
              <a:off x="5284293" y="6787988"/>
              <a:ext cx="204251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zh-CN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202X</a:t>
              </a:r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年</a:t>
              </a:r>
              <a:r>
                <a:rPr lang="en-US" altLang="zh-CN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XX</a:t>
              </a:r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月</a:t>
              </a:r>
              <a:r>
                <a:rPr lang="en-US" altLang="zh-CN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XX</a:t>
              </a:r>
              <a:r>
                <a:rPr lang="zh-CN" altLang="en-US" sz="16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日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19EA335C-6731-433C-9EE9-3557673C7AFA}"/>
              </a:ext>
            </a:extLst>
          </p:cNvPr>
          <p:cNvGrpSpPr/>
          <p:nvPr/>
        </p:nvGrpSpPr>
        <p:grpSpPr>
          <a:xfrm>
            <a:off x="1126696" y="2180285"/>
            <a:ext cx="5462814" cy="2692400"/>
            <a:chOff x="7239000" y="1968500"/>
            <a:chExt cx="4203700" cy="2692400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B4291F5-C1B1-4455-A8C1-77958D6EF416}"/>
                </a:ext>
              </a:extLst>
            </p:cNvPr>
            <p:cNvCxnSpPr/>
            <p:nvPr/>
          </p:nvCxnSpPr>
          <p:spPr>
            <a:xfrm>
              <a:off x="7239000" y="1968500"/>
              <a:ext cx="4203700" cy="0"/>
            </a:xfrm>
            <a:prstGeom prst="line">
              <a:avLst/>
            </a:prstGeom>
            <a:ln>
              <a:solidFill>
                <a:schemeClr val="bg1">
                  <a:alpha val="5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D2AA1089-F1CD-4F72-8F08-A25EB436494F}"/>
                </a:ext>
              </a:extLst>
            </p:cNvPr>
            <p:cNvCxnSpPr/>
            <p:nvPr/>
          </p:nvCxnSpPr>
          <p:spPr>
            <a:xfrm>
              <a:off x="7239000" y="4660900"/>
              <a:ext cx="4203700" cy="0"/>
            </a:xfrm>
            <a:prstGeom prst="line">
              <a:avLst/>
            </a:prstGeom>
            <a:ln>
              <a:solidFill>
                <a:schemeClr val="bg1">
                  <a:alpha val="5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64C476A9-3E3A-4F41-9E57-C8C36F7701B0}"/>
              </a:ext>
            </a:extLst>
          </p:cNvPr>
          <p:cNvSpPr/>
          <p:nvPr/>
        </p:nvSpPr>
        <p:spPr>
          <a:xfrm>
            <a:off x="6396449" y="5752493"/>
            <a:ext cx="45719" cy="506639"/>
          </a:xfrm>
          <a:prstGeom prst="roundRect">
            <a:avLst/>
          </a:prstGeom>
          <a:gradFill flip="none" rotWithShape="1">
            <a:gsLst>
              <a:gs pos="21000">
                <a:srgbClr val="ED4017"/>
              </a:gs>
              <a:gs pos="100000">
                <a:srgbClr val="FD6635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33" name="PA-文本框 88">
            <a:extLst>
              <a:ext uri="{FF2B5EF4-FFF2-40B4-BE49-F238E27FC236}">
                <a16:creationId xmlns:a16="http://schemas.microsoft.com/office/drawing/2014/main" id="{A2AA85E2-9CE1-466E-B927-2404B7D26117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614525" y="4899293"/>
            <a:ext cx="3116468" cy="10695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120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Click here to enter your text, change the color or size of the text. You can also format the appropriate text and adjust the line spacing of the text. </a:t>
            </a:r>
            <a:endParaRPr lang="en-US" altLang="zh-CN" sz="12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34" name="PA-文本框 88">
            <a:extLst>
              <a:ext uri="{FF2B5EF4-FFF2-40B4-BE49-F238E27FC236}">
                <a16:creationId xmlns:a16="http://schemas.microsoft.com/office/drawing/2014/main" id="{9166EC53-6C2C-4771-9480-337E446D3FE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8795442" y="449605"/>
            <a:ext cx="213225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 hangingPunct="0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上海财经大学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XX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专业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35" name="iconfont-11253-5327384">
            <a:extLst>
              <a:ext uri="{FF2B5EF4-FFF2-40B4-BE49-F238E27FC236}">
                <a16:creationId xmlns:a16="http://schemas.microsoft.com/office/drawing/2014/main" id="{43394D4F-0EAE-483B-9073-6E12613C5DF9}"/>
              </a:ext>
            </a:extLst>
          </p:cNvPr>
          <p:cNvSpPr/>
          <p:nvPr/>
        </p:nvSpPr>
        <p:spPr>
          <a:xfrm>
            <a:off x="8711971" y="1112055"/>
            <a:ext cx="1334440" cy="889535"/>
          </a:xfrm>
          <a:custGeom>
            <a:avLst/>
            <a:gdLst>
              <a:gd name="T0" fmla="*/ 9997 w 9997"/>
              <a:gd name="T1" fmla="*/ 1668 h 6664"/>
              <a:gd name="T2" fmla="*/ 9902 w 9997"/>
              <a:gd name="T3" fmla="*/ 1803 h 6664"/>
              <a:gd name="T4" fmla="*/ 5041 w 9997"/>
              <a:gd name="T5" fmla="*/ 3331 h 6664"/>
              <a:gd name="T6" fmla="*/ 4997 w 9997"/>
              <a:gd name="T7" fmla="*/ 3336 h 6664"/>
              <a:gd name="T8" fmla="*/ 4953 w 9997"/>
              <a:gd name="T9" fmla="*/ 3331 h 6664"/>
              <a:gd name="T10" fmla="*/ 2123 w 9997"/>
              <a:gd name="T11" fmla="*/ 2436 h 6664"/>
              <a:gd name="T12" fmla="*/ 1816 w 9997"/>
              <a:gd name="T13" fmla="*/ 2919 h 6664"/>
              <a:gd name="T14" fmla="*/ 1668 w 9997"/>
              <a:gd name="T15" fmla="*/ 3694 h 6664"/>
              <a:gd name="T16" fmla="*/ 1941 w 9997"/>
              <a:gd name="T17" fmla="*/ 4167 h 6664"/>
              <a:gd name="T18" fmla="*/ 1690 w 9997"/>
              <a:gd name="T19" fmla="*/ 4631 h 6664"/>
              <a:gd name="T20" fmla="*/ 1941 w 9997"/>
              <a:gd name="T21" fmla="*/ 6509 h 6664"/>
              <a:gd name="T22" fmla="*/ 1906 w 9997"/>
              <a:gd name="T23" fmla="*/ 6617 h 6664"/>
              <a:gd name="T24" fmla="*/ 1802 w 9997"/>
              <a:gd name="T25" fmla="*/ 6664 h 6664"/>
              <a:gd name="T26" fmla="*/ 970 w 9997"/>
              <a:gd name="T27" fmla="*/ 6664 h 6664"/>
              <a:gd name="T28" fmla="*/ 866 w 9997"/>
              <a:gd name="T29" fmla="*/ 6617 h 6664"/>
              <a:gd name="T30" fmla="*/ 831 w 9997"/>
              <a:gd name="T31" fmla="*/ 6509 h 6664"/>
              <a:gd name="T32" fmla="*/ 1085 w 9997"/>
              <a:gd name="T33" fmla="*/ 4630 h 6664"/>
              <a:gd name="T34" fmla="*/ 833 w 9997"/>
              <a:gd name="T35" fmla="*/ 4167 h 6664"/>
              <a:gd name="T36" fmla="*/ 1116 w 9997"/>
              <a:gd name="T37" fmla="*/ 3685 h 6664"/>
              <a:gd name="T38" fmla="*/ 1542 w 9997"/>
              <a:gd name="T39" fmla="*/ 2253 h 6664"/>
              <a:gd name="T40" fmla="*/ 95 w 9997"/>
              <a:gd name="T41" fmla="*/ 1803 h 6664"/>
              <a:gd name="T42" fmla="*/ 0 w 9997"/>
              <a:gd name="T43" fmla="*/ 1668 h 6664"/>
              <a:gd name="T44" fmla="*/ 95 w 9997"/>
              <a:gd name="T45" fmla="*/ 1533 h 6664"/>
              <a:gd name="T46" fmla="*/ 4956 w 9997"/>
              <a:gd name="T47" fmla="*/ 5 h 6664"/>
              <a:gd name="T48" fmla="*/ 5000 w 9997"/>
              <a:gd name="T49" fmla="*/ 0 h 6664"/>
              <a:gd name="T50" fmla="*/ 5043 w 9997"/>
              <a:gd name="T51" fmla="*/ 5 h 6664"/>
              <a:gd name="T52" fmla="*/ 9902 w 9997"/>
              <a:gd name="T53" fmla="*/ 1533 h 6664"/>
              <a:gd name="T54" fmla="*/ 9997 w 9997"/>
              <a:gd name="T55" fmla="*/ 1668 h 6664"/>
              <a:gd name="T56" fmla="*/ 7697 w 9997"/>
              <a:gd name="T57" fmla="*/ 3074 h 6664"/>
              <a:gd name="T58" fmla="*/ 7776 w 9997"/>
              <a:gd name="T59" fmla="*/ 4446 h 6664"/>
              <a:gd name="T60" fmla="*/ 7420 w 9997"/>
              <a:gd name="T61" fmla="*/ 5002 h 6664"/>
              <a:gd name="T62" fmla="*/ 6399 w 9997"/>
              <a:gd name="T63" fmla="*/ 5408 h 6664"/>
              <a:gd name="T64" fmla="*/ 4998 w 9997"/>
              <a:gd name="T65" fmla="*/ 5558 h 6664"/>
              <a:gd name="T66" fmla="*/ 3597 w 9997"/>
              <a:gd name="T67" fmla="*/ 5408 h 6664"/>
              <a:gd name="T68" fmla="*/ 2577 w 9997"/>
              <a:gd name="T69" fmla="*/ 5002 h 6664"/>
              <a:gd name="T70" fmla="*/ 2221 w 9997"/>
              <a:gd name="T71" fmla="*/ 4446 h 6664"/>
              <a:gd name="T72" fmla="*/ 2299 w 9997"/>
              <a:gd name="T73" fmla="*/ 3074 h 6664"/>
              <a:gd name="T74" fmla="*/ 4791 w 9997"/>
              <a:gd name="T75" fmla="*/ 3861 h 6664"/>
              <a:gd name="T76" fmla="*/ 4999 w 9997"/>
              <a:gd name="T77" fmla="*/ 3891 h 6664"/>
              <a:gd name="T78" fmla="*/ 5208 w 9997"/>
              <a:gd name="T79" fmla="*/ 3861 h 6664"/>
              <a:gd name="T80" fmla="*/ 7697 w 9997"/>
              <a:gd name="T81" fmla="*/ 3074 h 6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97" h="6664">
                <a:moveTo>
                  <a:pt x="9997" y="1668"/>
                </a:moveTo>
                <a:cubicBezTo>
                  <a:pt x="9997" y="1734"/>
                  <a:pt x="9966" y="1779"/>
                  <a:pt x="9902" y="1803"/>
                </a:cubicBezTo>
                <a:lnTo>
                  <a:pt x="5041" y="3331"/>
                </a:lnTo>
                <a:cubicBezTo>
                  <a:pt x="5030" y="3334"/>
                  <a:pt x="5015" y="3336"/>
                  <a:pt x="4997" y="3336"/>
                </a:cubicBezTo>
                <a:cubicBezTo>
                  <a:pt x="4980" y="3336"/>
                  <a:pt x="4966" y="3334"/>
                  <a:pt x="4953" y="3331"/>
                </a:cubicBezTo>
                <a:lnTo>
                  <a:pt x="2123" y="2436"/>
                </a:lnTo>
                <a:cubicBezTo>
                  <a:pt x="2000" y="2534"/>
                  <a:pt x="1896" y="2696"/>
                  <a:pt x="1816" y="2919"/>
                </a:cubicBezTo>
                <a:cubicBezTo>
                  <a:pt x="1735" y="3143"/>
                  <a:pt x="1686" y="3402"/>
                  <a:pt x="1668" y="3694"/>
                </a:cubicBezTo>
                <a:cubicBezTo>
                  <a:pt x="1851" y="3798"/>
                  <a:pt x="1941" y="3957"/>
                  <a:pt x="1941" y="4167"/>
                </a:cubicBezTo>
                <a:cubicBezTo>
                  <a:pt x="1941" y="4367"/>
                  <a:pt x="1857" y="4522"/>
                  <a:pt x="1690" y="4631"/>
                </a:cubicBezTo>
                <a:lnTo>
                  <a:pt x="1941" y="6509"/>
                </a:lnTo>
                <a:cubicBezTo>
                  <a:pt x="1947" y="6549"/>
                  <a:pt x="1935" y="6586"/>
                  <a:pt x="1906" y="6617"/>
                </a:cubicBezTo>
                <a:cubicBezTo>
                  <a:pt x="1879" y="6648"/>
                  <a:pt x="1845" y="6664"/>
                  <a:pt x="1802" y="6664"/>
                </a:cubicBezTo>
                <a:lnTo>
                  <a:pt x="970" y="6664"/>
                </a:lnTo>
                <a:cubicBezTo>
                  <a:pt x="926" y="6664"/>
                  <a:pt x="891" y="6648"/>
                  <a:pt x="866" y="6617"/>
                </a:cubicBezTo>
                <a:cubicBezTo>
                  <a:pt x="837" y="6586"/>
                  <a:pt x="826" y="6549"/>
                  <a:pt x="831" y="6509"/>
                </a:cubicBezTo>
                <a:lnTo>
                  <a:pt x="1085" y="4630"/>
                </a:lnTo>
                <a:cubicBezTo>
                  <a:pt x="916" y="4521"/>
                  <a:pt x="833" y="4364"/>
                  <a:pt x="833" y="4167"/>
                </a:cubicBezTo>
                <a:cubicBezTo>
                  <a:pt x="833" y="3955"/>
                  <a:pt x="927" y="3794"/>
                  <a:pt x="1116" y="3685"/>
                </a:cubicBezTo>
                <a:cubicBezTo>
                  <a:pt x="1147" y="3085"/>
                  <a:pt x="1290" y="2609"/>
                  <a:pt x="1542" y="2253"/>
                </a:cubicBezTo>
                <a:lnTo>
                  <a:pt x="95" y="1803"/>
                </a:lnTo>
                <a:cubicBezTo>
                  <a:pt x="31" y="1779"/>
                  <a:pt x="0" y="1735"/>
                  <a:pt x="0" y="1668"/>
                </a:cubicBezTo>
                <a:cubicBezTo>
                  <a:pt x="0" y="1602"/>
                  <a:pt x="31" y="1557"/>
                  <a:pt x="95" y="1533"/>
                </a:cubicBezTo>
                <a:lnTo>
                  <a:pt x="4956" y="5"/>
                </a:lnTo>
                <a:cubicBezTo>
                  <a:pt x="4967" y="2"/>
                  <a:pt x="4982" y="0"/>
                  <a:pt x="5000" y="0"/>
                </a:cubicBezTo>
                <a:cubicBezTo>
                  <a:pt x="5017" y="0"/>
                  <a:pt x="5031" y="2"/>
                  <a:pt x="5043" y="5"/>
                </a:cubicBezTo>
                <a:lnTo>
                  <a:pt x="9902" y="1533"/>
                </a:lnTo>
                <a:cubicBezTo>
                  <a:pt x="9966" y="1557"/>
                  <a:pt x="9997" y="1602"/>
                  <a:pt x="9997" y="1668"/>
                </a:cubicBezTo>
                <a:close/>
                <a:moveTo>
                  <a:pt x="7697" y="3074"/>
                </a:moveTo>
                <a:lnTo>
                  <a:pt x="7776" y="4446"/>
                </a:lnTo>
                <a:cubicBezTo>
                  <a:pt x="7787" y="4646"/>
                  <a:pt x="7670" y="4830"/>
                  <a:pt x="7420" y="5002"/>
                </a:cubicBezTo>
                <a:cubicBezTo>
                  <a:pt x="7170" y="5172"/>
                  <a:pt x="6831" y="5307"/>
                  <a:pt x="6399" y="5408"/>
                </a:cubicBezTo>
                <a:cubicBezTo>
                  <a:pt x="5968" y="5508"/>
                  <a:pt x="5502" y="5558"/>
                  <a:pt x="4998" y="5558"/>
                </a:cubicBezTo>
                <a:cubicBezTo>
                  <a:pt x="4494" y="5558"/>
                  <a:pt x="4027" y="5508"/>
                  <a:pt x="3597" y="5408"/>
                </a:cubicBezTo>
                <a:cubicBezTo>
                  <a:pt x="3166" y="5308"/>
                  <a:pt x="2827" y="5174"/>
                  <a:pt x="2577" y="5002"/>
                </a:cubicBezTo>
                <a:cubicBezTo>
                  <a:pt x="2327" y="4832"/>
                  <a:pt x="2209" y="4646"/>
                  <a:pt x="2221" y="4446"/>
                </a:cubicBezTo>
                <a:lnTo>
                  <a:pt x="2299" y="3074"/>
                </a:lnTo>
                <a:lnTo>
                  <a:pt x="4791" y="3861"/>
                </a:lnTo>
                <a:cubicBezTo>
                  <a:pt x="4854" y="3882"/>
                  <a:pt x="4924" y="3891"/>
                  <a:pt x="4999" y="3891"/>
                </a:cubicBezTo>
                <a:cubicBezTo>
                  <a:pt x="5075" y="3891"/>
                  <a:pt x="5144" y="3882"/>
                  <a:pt x="5208" y="3861"/>
                </a:cubicBezTo>
                <a:lnTo>
                  <a:pt x="7697" y="3074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01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3" grpId="0"/>
      <p:bldP spid="34" grpId="0"/>
      <p:bldP spid="3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任意多边形: 形状 66">
            <a:extLst>
              <a:ext uri="{FF2B5EF4-FFF2-40B4-BE49-F238E27FC236}">
                <a16:creationId xmlns:a16="http://schemas.microsoft.com/office/drawing/2014/main" id="{721D0D9D-1682-4302-BE73-87D0465E0193}"/>
              </a:ext>
            </a:extLst>
          </p:cNvPr>
          <p:cNvSpPr/>
          <p:nvPr/>
        </p:nvSpPr>
        <p:spPr>
          <a:xfrm flipH="1" flipV="1">
            <a:off x="8093966" y="1"/>
            <a:ext cx="4098034" cy="3424393"/>
          </a:xfrm>
          <a:custGeom>
            <a:avLst/>
            <a:gdLst>
              <a:gd name="connsiteX0" fmla="*/ 4098034 w 4098034"/>
              <a:gd name="connsiteY0" fmla="*/ 3424393 h 3424393"/>
              <a:gd name="connsiteX1" fmla="*/ 0 w 4098034"/>
              <a:gd name="connsiteY1" fmla="*/ 3424393 h 3424393"/>
              <a:gd name="connsiteX2" fmla="*/ 0 w 4098034"/>
              <a:gd name="connsiteY2" fmla="*/ 0 h 3424393"/>
              <a:gd name="connsiteX3" fmla="*/ 3241936 w 4098034"/>
              <a:gd name="connsiteY3" fmla="*/ 0 h 3424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98034" h="3424393">
                <a:moveTo>
                  <a:pt x="4098034" y="3424393"/>
                </a:moveTo>
                <a:lnTo>
                  <a:pt x="0" y="3424393"/>
                </a:lnTo>
                <a:lnTo>
                  <a:pt x="0" y="0"/>
                </a:lnTo>
                <a:lnTo>
                  <a:pt x="3241936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69" name="任意多边形: 形状 68">
            <a:extLst>
              <a:ext uri="{FF2B5EF4-FFF2-40B4-BE49-F238E27FC236}">
                <a16:creationId xmlns:a16="http://schemas.microsoft.com/office/drawing/2014/main" id="{4B97E57C-CD62-4363-B7B7-BA5C2B4EE99F}"/>
              </a:ext>
            </a:extLst>
          </p:cNvPr>
          <p:cNvSpPr/>
          <p:nvPr/>
        </p:nvSpPr>
        <p:spPr>
          <a:xfrm flipH="1" flipV="1">
            <a:off x="11081098" y="580160"/>
            <a:ext cx="1110902" cy="4443608"/>
          </a:xfrm>
          <a:custGeom>
            <a:avLst/>
            <a:gdLst>
              <a:gd name="connsiteX0" fmla="*/ 1110902 w 1110902"/>
              <a:gd name="connsiteY0" fmla="*/ 4443608 h 4443608"/>
              <a:gd name="connsiteX1" fmla="*/ 0 w 1110902"/>
              <a:gd name="connsiteY1" fmla="*/ 4443608 h 4443608"/>
              <a:gd name="connsiteX2" fmla="*/ 0 w 1110902"/>
              <a:gd name="connsiteY2" fmla="*/ 0 h 444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0902" h="4443608">
                <a:moveTo>
                  <a:pt x="1110902" y="4443608"/>
                </a:moveTo>
                <a:lnTo>
                  <a:pt x="0" y="444360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A9B19480-4CB8-4781-A07E-6246AD628674}"/>
              </a:ext>
            </a:extLst>
          </p:cNvPr>
          <p:cNvSpPr/>
          <p:nvPr/>
        </p:nvSpPr>
        <p:spPr>
          <a:xfrm flipH="1">
            <a:off x="6758232" y="2387060"/>
            <a:ext cx="5433768" cy="4470941"/>
          </a:xfrm>
          <a:custGeom>
            <a:avLst/>
            <a:gdLst>
              <a:gd name="connsiteX0" fmla="*/ 4316033 w 5433768"/>
              <a:gd name="connsiteY0" fmla="*/ 0 h 4470941"/>
              <a:gd name="connsiteX1" fmla="*/ 0 w 5433768"/>
              <a:gd name="connsiteY1" fmla="*/ 0 h 4470941"/>
              <a:gd name="connsiteX2" fmla="*/ 0 w 5433768"/>
              <a:gd name="connsiteY2" fmla="*/ 4470941 h 4470941"/>
              <a:gd name="connsiteX3" fmla="*/ 5433768 w 5433768"/>
              <a:gd name="connsiteY3" fmla="*/ 4470941 h 447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3768" h="4470941">
                <a:moveTo>
                  <a:pt x="4316033" y="0"/>
                </a:moveTo>
                <a:lnTo>
                  <a:pt x="0" y="0"/>
                </a:lnTo>
                <a:lnTo>
                  <a:pt x="0" y="4470941"/>
                </a:lnTo>
                <a:lnTo>
                  <a:pt x="5433768" y="4470941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980958A4-EC42-4251-AF5B-0CC699C4816C}"/>
              </a:ext>
            </a:extLst>
          </p:cNvPr>
          <p:cNvSpPr/>
          <p:nvPr/>
        </p:nvSpPr>
        <p:spPr>
          <a:xfrm flipH="1">
            <a:off x="7570652" y="1536301"/>
            <a:ext cx="4621348" cy="5321699"/>
          </a:xfrm>
          <a:custGeom>
            <a:avLst/>
            <a:gdLst>
              <a:gd name="connsiteX0" fmla="*/ 3290924 w 4621348"/>
              <a:gd name="connsiteY0" fmla="*/ 0 h 5321699"/>
              <a:gd name="connsiteX1" fmla="*/ 0 w 4621348"/>
              <a:gd name="connsiteY1" fmla="*/ 0 h 5321699"/>
              <a:gd name="connsiteX2" fmla="*/ 0 w 4621348"/>
              <a:gd name="connsiteY2" fmla="*/ 5321699 h 5321699"/>
              <a:gd name="connsiteX3" fmla="*/ 4621348 w 4621348"/>
              <a:gd name="connsiteY3" fmla="*/ 5321699 h 5321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21348" h="5321699">
                <a:moveTo>
                  <a:pt x="3290924" y="0"/>
                </a:moveTo>
                <a:lnTo>
                  <a:pt x="0" y="0"/>
                </a:lnTo>
                <a:lnTo>
                  <a:pt x="0" y="5321699"/>
                </a:lnTo>
                <a:lnTo>
                  <a:pt x="4621348" y="5321699"/>
                </a:lnTo>
                <a:close/>
              </a:path>
            </a:pathLst>
          </a:custGeom>
          <a:noFill/>
          <a:ln w="28575">
            <a:solidFill>
              <a:schemeClr val="bg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145C87D-2C32-4082-B724-37D60D55F8EA}"/>
              </a:ext>
            </a:extLst>
          </p:cNvPr>
          <p:cNvSpPr txBox="1"/>
          <p:nvPr/>
        </p:nvSpPr>
        <p:spPr>
          <a:xfrm>
            <a:off x="8862151" y="4179377"/>
            <a:ext cx="20383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6600" spc="600" dirty="0">
                <a:solidFill>
                  <a:schemeClr val="bg1"/>
                </a:solidFill>
                <a:latin typeface="字魂49号-逍遥行书" panose="00000500000000000000" pitchFamily="2" charset="-122"/>
                <a:ea typeface="字魂49号-逍遥行书" panose="00000500000000000000" pitchFamily="2" charset="-122"/>
                <a:sym typeface="字魂59号-创粗黑" panose="00000500000000000000" pitchFamily="2" charset="-122"/>
              </a:rPr>
              <a:t>目录</a:t>
            </a:r>
            <a:endParaRPr lang="zh-CN" altLang="en-US" sz="6600" spc="600" dirty="0">
              <a:gradFill>
                <a:gsLst>
                  <a:gs pos="21000">
                    <a:srgbClr val="FD6635"/>
                  </a:gs>
                  <a:gs pos="100000">
                    <a:srgbClr val="ED4017"/>
                  </a:gs>
                </a:gsLst>
                <a:lin ang="3240000" scaled="0"/>
              </a:gradFill>
              <a:latin typeface="字魂49号-逍遥行书" panose="00000500000000000000" pitchFamily="2" charset="-122"/>
              <a:ea typeface="字魂49号-逍遥行书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BB4FB855-A218-424C-B74A-625FC8114330}"/>
              </a:ext>
            </a:extLst>
          </p:cNvPr>
          <p:cNvCxnSpPr/>
          <p:nvPr/>
        </p:nvCxnSpPr>
        <p:spPr>
          <a:xfrm>
            <a:off x="753054" y="2624713"/>
            <a:ext cx="513805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153C81B5-C9B6-4C7A-B5C0-1EFEAFC5D121}"/>
              </a:ext>
            </a:extLst>
          </p:cNvPr>
          <p:cNvCxnSpPr/>
          <p:nvPr/>
        </p:nvCxnSpPr>
        <p:spPr>
          <a:xfrm>
            <a:off x="753054" y="3663651"/>
            <a:ext cx="513805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03705E1D-093D-4AA3-A20C-A3C044D008F5}"/>
              </a:ext>
            </a:extLst>
          </p:cNvPr>
          <p:cNvCxnSpPr/>
          <p:nvPr/>
        </p:nvCxnSpPr>
        <p:spPr>
          <a:xfrm>
            <a:off x="753054" y="4702589"/>
            <a:ext cx="513805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DD3F523A-46B5-4239-A333-C0F95913BDD0}"/>
              </a:ext>
            </a:extLst>
          </p:cNvPr>
          <p:cNvCxnSpPr/>
          <p:nvPr/>
        </p:nvCxnSpPr>
        <p:spPr>
          <a:xfrm>
            <a:off x="753054" y="5741526"/>
            <a:ext cx="513805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2A84446C-B668-4095-BEDE-A85AF3E16E47}"/>
              </a:ext>
            </a:extLst>
          </p:cNvPr>
          <p:cNvGrpSpPr/>
          <p:nvPr/>
        </p:nvGrpSpPr>
        <p:grpSpPr>
          <a:xfrm>
            <a:off x="1399847" y="1809567"/>
            <a:ext cx="3839937" cy="615950"/>
            <a:chOff x="1295400" y="1707748"/>
            <a:chExt cx="3839937" cy="615950"/>
          </a:xfrm>
        </p:grpSpPr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83708FD7-9492-4D93-A704-0B52AE3ADA5F}"/>
                </a:ext>
              </a:extLst>
            </p:cNvPr>
            <p:cNvSpPr/>
            <p:nvPr/>
          </p:nvSpPr>
          <p:spPr>
            <a:xfrm>
              <a:off x="1295400" y="1707748"/>
              <a:ext cx="615950" cy="615950"/>
            </a:xfrm>
            <a:prstGeom prst="roundRect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01</a:t>
              </a:r>
              <a:endParaRPr lang="zh-CN" altLang="en-US" sz="20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E1D26DAF-DD1B-485B-985D-50F71EDDFAC6}"/>
                </a:ext>
              </a:extLst>
            </p:cNvPr>
            <p:cNvSpPr txBox="1"/>
            <p:nvPr/>
          </p:nvSpPr>
          <p:spPr>
            <a:xfrm>
              <a:off x="2360387" y="1723336"/>
              <a:ext cx="27749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论文选题概述</a:t>
              </a:r>
            </a:p>
          </p:txBody>
        </p:sp>
        <p:sp>
          <p:nvSpPr>
            <p:cNvPr id="57" name="等腰三角形 56">
              <a:extLst>
                <a:ext uri="{FF2B5EF4-FFF2-40B4-BE49-F238E27FC236}">
                  <a16:creationId xmlns:a16="http://schemas.microsoft.com/office/drawing/2014/main" id="{641B36FA-7A63-45B6-B768-87E5E6BA204A}"/>
                </a:ext>
              </a:extLst>
            </p:cNvPr>
            <p:cNvSpPr/>
            <p:nvPr/>
          </p:nvSpPr>
          <p:spPr>
            <a:xfrm rot="5400000">
              <a:off x="2119086" y="1959418"/>
              <a:ext cx="130629" cy="112611"/>
            </a:xfrm>
            <a:prstGeom prst="triangle">
              <a:avLst/>
            </a:prstGeom>
            <a:solidFill>
              <a:srgbClr val="B02E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D5479DD7-E078-4F28-AD04-C4358B04C4F8}"/>
              </a:ext>
            </a:extLst>
          </p:cNvPr>
          <p:cNvGrpSpPr/>
          <p:nvPr/>
        </p:nvGrpSpPr>
        <p:grpSpPr>
          <a:xfrm>
            <a:off x="1399847" y="2836207"/>
            <a:ext cx="3839937" cy="623958"/>
            <a:chOff x="1295400" y="2734388"/>
            <a:chExt cx="3839937" cy="623958"/>
          </a:xfrm>
        </p:grpSpPr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14778C30-B173-435A-9BDD-CD50F99E6C7B}"/>
                </a:ext>
              </a:extLst>
            </p:cNvPr>
            <p:cNvSpPr/>
            <p:nvPr/>
          </p:nvSpPr>
          <p:spPr>
            <a:xfrm>
              <a:off x="1295400" y="2734388"/>
              <a:ext cx="615950" cy="615950"/>
            </a:xfrm>
            <a:prstGeom prst="roundRect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02</a:t>
              </a:r>
              <a:endParaRPr lang="zh-CN" altLang="en-US" sz="20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2674831C-C644-444D-B607-866C06EA4B3D}"/>
                </a:ext>
              </a:extLst>
            </p:cNvPr>
            <p:cNvSpPr txBox="1"/>
            <p:nvPr/>
          </p:nvSpPr>
          <p:spPr>
            <a:xfrm>
              <a:off x="2360387" y="2773571"/>
              <a:ext cx="27749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论点分析整理</a:t>
              </a:r>
            </a:p>
          </p:txBody>
        </p:sp>
        <p:sp>
          <p:nvSpPr>
            <p:cNvPr id="58" name="等腰三角形 57">
              <a:extLst>
                <a:ext uri="{FF2B5EF4-FFF2-40B4-BE49-F238E27FC236}">
                  <a16:creationId xmlns:a16="http://schemas.microsoft.com/office/drawing/2014/main" id="{222BB0B8-AF3A-498A-8DB4-2DD7314E3FAF}"/>
                </a:ext>
              </a:extLst>
            </p:cNvPr>
            <p:cNvSpPr/>
            <p:nvPr/>
          </p:nvSpPr>
          <p:spPr>
            <a:xfrm rot="5400000">
              <a:off x="2119086" y="2980267"/>
              <a:ext cx="130629" cy="112611"/>
            </a:xfrm>
            <a:prstGeom prst="triangle">
              <a:avLst/>
            </a:prstGeom>
            <a:solidFill>
              <a:srgbClr val="B02E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15D3D036-082C-4ED8-BA69-3ACE4D83226F}"/>
              </a:ext>
            </a:extLst>
          </p:cNvPr>
          <p:cNvGrpSpPr/>
          <p:nvPr/>
        </p:nvGrpSpPr>
        <p:grpSpPr>
          <a:xfrm>
            <a:off x="1399847" y="3875145"/>
            <a:ext cx="3839937" cy="615950"/>
            <a:chOff x="1295400" y="3773326"/>
            <a:chExt cx="3839937" cy="615950"/>
          </a:xfrm>
        </p:grpSpPr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97CD1D7B-4FC9-4AC1-8604-CD5AC023AD35}"/>
                </a:ext>
              </a:extLst>
            </p:cNvPr>
            <p:cNvSpPr/>
            <p:nvPr/>
          </p:nvSpPr>
          <p:spPr>
            <a:xfrm>
              <a:off x="1295400" y="3773326"/>
              <a:ext cx="615950" cy="615950"/>
            </a:xfrm>
            <a:prstGeom prst="roundRect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03</a:t>
              </a:r>
              <a:endParaRPr lang="zh-CN" altLang="en-US" sz="20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34BE9F21-B115-4BDD-B946-ED8BA4A5E187}"/>
                </a:ext>
              </a:extLst>
            </p:cNvPr>
            <p:cNvSpPr txBox="1"/>
            <p:nvPr/>
          </p:nvSpPr>
          <p:spPr>
            <a:xfrm>
              <a:off x="2360387" y="3795921"/>
              <a:ext cx="27749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数据分析总结</a:t>
              </a:r>
            </a:p>
          </p:txBody>
        </p:sp>
        <p:sp>
          <p:nvSpPr>
            <p:cNvPr id="59" name="等腰三角形 58">
              <a:extLst>
                <a:ext uri="{FF2B5EF4-FFF2-40B4-BE49-F238E27FC236}">
                  <a16:creationId xmlns:a16="http://schemas.microsoft.com/office/drawing/2014/main" id="{341329CB-6D84-423A-AAFA-57CEA0B8D95B}"/>
                </a:ext>
              </a:extLst>
            </p:cNvPr>
            <p:cNvSpPr/>
            <p:nvPr/>
          </p:nvSpPr>
          <p:spPr>
            <a:xfrm rot="5400000">
              <a:off x="2119086" y="4059163"/>
              <a:ext cx="130629" cy="112611"/>
            </a:xfrm>
            <a:prstGeom prst="triangle">
              <a:avLst/>
            </a:prstGeom>
            <a:solidFill>
              <a:srgbClr val="B02E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DE4601A6-7CE0-477B-9CD2-A01809B2F966}"/>
              </a:ext>
            </a:extLst>
          </p:cNvPr>
          <p:cNvGrpSpPr/>
          <p:nvPr/>
        </p:nvGrpSpPr>
        <p:grpSpPr>
          <a:xfrm>
            <a:off x="1399847" y="4914083"/>
            <a:ext cx="3839937" cy="615950"/>
            <a:chOff x="1295400" y="4812264"/>
            <a:chExt cx="3839937" cy="615950"/>
          </a:xfrm>
        </p:grpSpPr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E0235C0D-BAEB-4E17-BB6D-091A28CBCD68}"/>
                </a:ext>
              </a:extLst>
            </p:cNvPr>
            <p:cNvSpPr/>
            <p:nvPr/>
          </p:nvSpPr>
          <p:spPr>
            <a:xfrm>
              <a:off x="1295400" y="4812264"/>
              <a:ext cx="615950" cy="615950"/>
            </a:xfrm>
            <a:prstGeom prst="roundRect">
              <a:avLst/>
            </a:prstGeom>
            <a:gradFill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04</a:t>
              </a:r>
              <a:endParaRPr lang="zh-CN" altLang="en-US" sz="20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3C319080-7192-4C9A-BF88-5B0371666F54}"/>
                </a:ext>
              </a:extLst>
            </p:cNvPr>
            <p:cNvSpPr txBox="1"/>
            <p:nvPr/>
          </p:nvSpPr>
          <p:spPr>
            <a:xfrm>
              <a:off x="2360387" y="4827852"/>
              <a:ext cx="27749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研究结果汇报</a:t>
              </a:r>
            </a:p>
          </p:txBody>
        </p:sp>
        <p:sp>
          <p:nvSpPr>
            <p:cNvPr id="60" name="等腰三角形 59">
              <a:extLst>
                <a:ext uri="{FF2B5EF4-FFF2-40B4-BE49-F238E27FC236}">
                  <a16:creationId xmlns:a16="http://schemas.microsoft.com/office/drawing/2014/main" id="{44541778-AA5E-4A16-8387-61B3B0800986}"/>
                </a:ext>
              </a:extLst>
            </p:cNvPr>
            <p:cNvSpPr/>
            <p:nvPr/>
          </p:nvSpPr>
          <p:spPr>
            <a:xfrm rot="5400000">
              <a:off x="2119086" y="5063934"/>
              <a:ext cx="130629" cy="112611"/>
            </a:xfrm>
            <a:prstGeom prst="triangle">
              <a:avLst/>
            </a:prstGeom>
            <a:solidFill>
              <a:srgbClr val="B02E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1251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9" grpId="0" animBg="1"/>
      <p:bldP spid="71" grpId="0" animBg="1"/>
      <p:bldP spid="7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C5181C57-6635-4F37-80D2-48C75C453D22}"/>
              </a:ext>
            </a:extLst>
          </p:cNvPr>
          <p:cNvSpPr/>
          <p:nvPr/>
        </p:nvSpPr>
        <p:spPr>
          <a:xfrm rot="16200000">
            <a:off x="6464656" y="1130655"/>
            <a:ext cx="4212503" cy="7242186"/>
          </a:xfrm>
          <a:custGeom>
            <a:avLst/>
            <a:gdLst>
              <a:gd name="connsiteX0" fmla="*/ 4212503 w 4212503"/>
              <a:gd name="connsiteY0" fmla="*/ 7242186 h 7242186"/>
              <a:gd name="connsiteX1" fmla="*/ 0 w 4212503"/>
              <a:gd name="connsiteY1" fmla="*/ 7242186 h 7242186"/>
              <a:gd name="connsiteX2" fmla="*/ 0 w 4212503"/>
              <a:gd name="connsiteY2" fmla="*/ 0 h 7242186"/>
              <a:gd name="connsiteX3" fmla="*/ 1781205 w 4212503"/>
              <a:gd name="connsiteY3" fmla="*/ 0 h 7242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12503" h="7242186">
                <a:moveTo>
                  <a:pt x="4212503" y="7242186"/>
                </a:moveTo>
                <a:lnTo>
                  <a:pt x="0" y="7242186"/>
                </a:lnTo>
                <a:lnTo>
                  <a:pt x="0" y="0"/>
                </a:lnTo>
                <a:lnTo>
                  <a:pt x="1781205" y="0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7A06CB84-1CD8-4E5E-AE98-8163ACB9049E}"/>
              </a:ext>
            </a:extLst>
          </p:cNvPr>
          <p:cNvSpPr/>
          <p:nvPr/>
        </p:nvSpPr>
        <p:spPr>
          <a:xfrm rot="16200000">
            <a:off x="4786833" y="3151342"/>
            <a:ext cx="2090330" cy="5322986"/>
          </a:xfrm>
          <a:custGeom>
            <a:avLst/>
            <a:gdLst>
              <a:gd name="connsiteX0" fmla="*/ 2090330 w 2090330"/>
              <a:gd name="connsiteY0" fmla="*/ 5322986 h 5322986"/>
              <a:gd name="connsiteX1" fmla="*/ 0 w 2090330"/>
              <a:gd name="connsiteY1" fmla="*/ 5322986 h 5322986"/>
              <a:gd name="connsiteX2" fmla="*/ 0 w 2090330"/>
              <a:gd name="connsiteY2" fmla="*/ 0 h 5322986"/>
              <a:gd name="connsiteX3" fmla="*/ 303333 w 2090330"/>
              <a:gd name="connsiteY3" fmla="*/ 0 h 5322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0330" h="5322986">
                <a:moveTo>
                  <a:pt x="2090330" y="5322986"/>
                </a:moveTo>
                <a:lnTo>
                  <a:pt x="0" y="5322986"/>
                </a:lnTo>
                <a:lnTo>
                  <a:pt x="0" y="0"/>
                </a:lnTo>
                <a:lnTo>
                  <a:pt x="30333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FA90EC21-451A-4898-8691-795759CC213C}"/>
              </a:ext>
            </a:extLst>
          </p:cNvPr>
          <p:cNvSpPr/>
          <p:nvPr/>
        </p:nvSpPr>
        <p:spPr>
          <a:xfrm rot="5400000" flipH="1">
            <a:off x="545907" y="3157099"/>
            <a:ext cx="3154995" cy="4246807"/>
          </a:xfrm>
          <a:custGeom>
            <a:avLst/>
            <a:gdLst>
              <a:gd name="connsiteX0" fmla="*/ 3154995 w 3154995"/>
              <a:gd name="connsiteY0" fmla="*/ 4246807 h 4246807"/>
              <a:gd name="connsiteX1" fmla="*/ 1729287 w 3154995"/>
              <a:gd name="connsiteY1" fmla="*/ 0 h 4246807"/>
              <a:gd name="connsiteX2" fmla="*/ 0 w 3154995"/>
              <a:gd name="connsiteY2" fmla="*/ 0 h 4246807"/>
              <a:gd name="connsiteX3" fmla="*/ 0 w 3154995"/>
              <a:gd name="connsiteY3" fmla="*/ 4246807 h 424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995" h="4246807">
                <a:moveTo>
                  <a:pt x="3154995" y="4246807"/>
                </a:moveTo>
                <a:lnTo>
                  <a:pt x="1729287" y="0"/>
                </a:lnTo>
                <a:lnTo>
                  <a:pt x="0" y="0"/>
                </a:lnTo>
                <a:lnTo>
                  <a:pt x="0" y="4246807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E3011DA4-6C9E-4788-992D-932403FC150F}"/>
              </a:ext>
            </a:extLst>
          </p:cNvPr>
          <p:cNvSpPr/>
          <p:nvPr/>
        </p:nvSpPr>
        <p:spPr>
          <a:xfrm rot="5400000" flipH="1">
            <a:off x="1351822" y="3516865"/>
            <a:ext cx="1989314" cy="4692956"/>
          </a:xfrm>
          <a:custGeom>
            <a:avLst/>
            <a:gdLst>
              <a:gd name="connsiteX0" fmla="*/ 1989314 w 1989314"/>
              <a:gd name="connsiteY0" fmla="*/ 4692956 h 4692956"/>
              <a:gd name="connsiteX1" fmla="*/ 413827 w 1989314"/>
              <a:gd name="connsiteY1" fmla="*/ 0 h 4692956"/>
              <a:gd name="connsiteX2" fmla="*/ 0 w 1989314"/>
              <a:gd name="connsiteY2" fmla="*/ 0 h 4692956"/>
              <a:gd name="connsiteX3" fmla="*/ 0 w 1989314"/>
              <a:gd name="connsiteY3" fmla="*/ 4692955 h 4692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9314" h="4692956">
                <a:moveTo>
                  <a:pt x="1989314" y="4692956"/>
                </a:moveTo>
                <a:lnTo>
                  <a:pt x="413827" y="0"/>
                </a:lnTo>
                <a:lnTo>
                  <a:pt x="0" y="0"/>
                </a:lnTo>
                <a:lnTo>
                  <a:pt x="0" y="4692955"/>
                </a:lnTo>
                <a:close/>
              </a:path>
            </a:pathLst>
          </a:custGeom>
          <a:noFill/>
          <a:ln w="28575">
            <a:solidFill>
              <a:schemeClr val="bg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65" name="PA-文本框 88">
            <a:extLst>
              <a:ext uri="{FF2B5EF4-FFF2-40B4-BE49-F238E27FC236}">
                <a16:creationId xmlns:a16="http://schemas.microsoft.com/office/drawing/2014/main" id="{962659F5-184B-4AAA-B9EE-7CBAC1442CA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81704" y="804543"/>
            <a:ext cx="212577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 hangingPunct="0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上海财经大学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XX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专业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28E0CF25-7110-4699-AF72-DFAF9C82B4D8}"/>
              </a:ext>
            </a:extLst>
          </p:cNvPr>
          <p:cNvSpPr txBox="1"/>
          <p:nvPr/>
        </p:nvSpPr>
        <p:spPr>
          <a:xfrm>
            <a:off x="2177665" y="1803279"/>
            <a:ext cx="20383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800" spc="600" dirty="0">
                <a:solidFill>
                  <a:srgbClr val="B02E35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01.</a:t>
            </a:r>
            <a:endParaRPr lang="zh-CN" altLang="en-US" sz="8800" spc="600" dirty="0">
              <a:solidFill>
                <a:srgbClr val="B02E35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2E65DDC-CB1E-46AA-A982-6490A2D417B5}"/>
              </a:ext>
            </a:extLst>
          </p:cNvPr>
          <p:cNvGrpSpPr/>
          <p:nvPr/>
        </p:nvGrpSpPr>
        <p:grpSpPr>
          <a:xfrm>
            <a:off x="4311154" y="1959594"/>
            <a:ext cx="5173062" cy="1668831"/>
            <a:chOff x="4223187" y="2342580"/>
            <a:chExt cx="5173062" cy="1668831"/>
          </a:xfrm>
        </p:grpSpPr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2C8359D2-3CFE-4538-85BF-DE479A97C6CD}"/>
                </a:ext>
              </a:extLst>
            </p:cNvPr>
            <p:cNvSpPr txBox="1"/>
            <p:nvPr/>
          </p:nvSpPr>
          <p:spPr>
            <a:xfrm>
              <a:off x="4223187" y="2342580"/>
              <a:ext cx="517306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论文选题概述</a:t>
              </a:r>
            </a:p>
          </p:txBody>
        </p:sp>
        <p:sp>
          <p:nvSpPr>
            <p:cNvPr id="76" name="PA-文本框 88">
              <a:extLst>
                <a:ext uri="{FF2B5EF4-FFF2-40B4-BE49-F238E27FC236}">
                  <a16:creationId xmlns:a16="http://schemas.microsoft.com/office/drawing/2014/main" id="{FEE288CB-44CA-425C-A2CA-9062BC54BDEB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4397771" y="3180414"/>
              <a:ext cx="3679973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hangingPunct="0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Click here to enter your text, change the color or size of the text. You can also format the appropriate text and adjust the line spacing of the text. </a:t>
              </a:r>
            </a:p>
          </p:txBody>
        </p:sp>
      </p:grpSp>
      <p:sp>
        <p:nvSpPr>
          <p:cNvPr id="78" name="iconfont-11253-5327384">
            <a:extLst>
              <a:ext uri="{FF2B5EF4-FFF2-40B4-BE49-F238E27FC236}">
                <a16:creationId xmlns:a16="http://schemas.microsoft.com/office/drawing/2014/main" id="{6CD927BB-EB85-4CC4-AFD7-062173614654}"/>
              </a:ext>
            </a:extLst>
          </p:cNvPr>
          <p:cNvSpPr/>
          <p:nvPr/>
        </p:nvSpPr>
        <p:spPr>
          <a:xfrm>
            <a:off x="9484216" y="5077653"/>
            <a:ext cx="1793384" cy="1195468"/>
          </a:xfrm>
          <a:custGeom>
            <a:avLst/>
            <a:gdLst>
              <a:gd name="T0" fmla="*/ 9997 w 9997"/>
              <a:gd name="T1" fmla="*/ 1668 h 6664"/>
              <a:gd name="T2" fmla="*/ 9902 w 9997"/>
              <a:gd name="T3" fmla="*/ 1803 h 6664"/>
              <a:gd name="T4" fmla="*/ 5041 w 9997"/>
              <a:gd name="T5" fmla="*/ 3331 h 6664"/>
              <a:gd name="T6" fmla="*/ 4997 w 9997"/>
              <a:gd name="T7" fmla="*/ 3336 h 6664"/>
              <a:gd name="T8" fmla="*/ 4953 w 9997"/>
              <a:gd name="T9" fmla="*/ 3331 h 6664"/>
              <a:gd name="T10" fmla="*/ 2123 w 9997"/>
              <a:gd name="T11" fmla="*/ 2436 h 6664"/>
              <a:gd name="T12" fmla="*/ 1816 w 9997"/>
              <a:gd name="T13" fmla="*/ 2919 h 6664"/>
              <a:gd name="T14" fmla="*/ 1668 w 9997"/>
              <a:gd name="T15" fmla="*/ 3694 h 6664"/>
              <a:gd name="T16" fmla="*/ 1941 w 9997"/>
              <a:gd name="T17" fmla="*/ 4167 h 6664"/>
              <a:gd name="T18" fmla="*/ 1690 w 9997"/>
              <a:gd name="T19" fmla="*/ 4631 h 6664"/>
              <a:gd name="T20" fmla="*/ 1941 w 9997"/>
              <a:gd name="T21" fmla="*/ 6509 h 6664"/>
              <a:gd name="T22" fmla="*/ 1906 w 9997"/>
              <a:gd name="T23" fmla="*/ 6617 h 6664"/>
              <a:gd name="T24" fmla="*/ 1802 w 9997"/>
              <a:gd name="T25" fmla="*/ 6664 h 6664"/>
              <a:gd name="T26" fmla="*/ 970 w 9997"/>
              <a:gd name="T27" fmla="*/ 6664 h 6664"/>
              <a:gd name="T28" fmla="*/ 866 w 9997"/>
              <a:gd name="T29" fmla="*/ 6617 h 6664"/>
              <a:gd name="T30" fmla="*/ 831 w 9997"/>
              <a:gd name="T31" fmla="*/ 6509 h 6664"/>
              <a:gd name="T32" fmla="*/ 1085 w 9997"/>
              <a:gd name="T33" fmla="*/ 4630 h 6664"/>
              <a:gd name="T34" fmla="*/ 833 w 9997"/>
              <a:gd name="T35" fmla="*/ 4167 h 6664"/>
              <a:gd name="T36" fmla="*/ 1116 w 9997"/>
              <a:gd name="T37" fmla="*/ 3685 h 6664"/>
              <a:gd name="T38" fmla="*/ 1542 w 9997"/>
              <a:gd name="T39" fmla="*/ 2253 h 6664"/>
              <a:gd name="T40" fmla="*/ 95 w 9997"/>
              <a:gd name="T41" fmla="*/ 1803 h 6664"/>
              <a:gd name="T42" fmla="*/ 0 w 9997"/>
              <a:gd name="T43" fmla="*/ 1668 h 6664"/>
              <a:gd name="T44" fmla="*/ 95 w 9997"/>
              <a:gd name="T45" fmla="*/ 1533 h 6664"/>
              <a:gd name="T46" fmla="*/ 4956 w 9997"/>
              <a:gd name="T47" fmla="*/ 5 h 6664"/>
              <a:gd name="T48" fmla="*/ 5000 w 9997"/>
              <a:gd name="T49" fmla="*/ 0 h 6664"/>
              <a:gd name="T50" fmla="*/ 5043 w 9997"/>
              <a:gd name="T51" fmla="*/ 5 h 6664"/>
              <a:gd name="T52" fmla="*/ 9902 w 9997"/>
              <a:gd name="T53" fmla="*/ 1533 h 6664"/>
              <a:gd name="T54" fmla="*/ 9997 w 9997"/>
              <a:gd name="T55" fmla="*/ 1668 h 6664"/>
              <a:gd name="T56" fmla="*/ 7697 w 9997"/>
              <a:gd name="T57" fmla="*/ 3074 h 6664"/>
              <a:gd name="T58" fmla="*/ 7776 w 9997"/>
              <a:gd name="T59" fmla="*/ 4446 h 6664"/>
              <a:gd name="T60" fmla="*/ 7420 w 9997"/>
              <a:gd name="T61" fmla="*/ 5002 h 6664"/>
              <a:gd name="T62" fmla="*/ 6399 w 9997"/>
              <a:gd name="T63" fmla="*/ 5408 h 6664"/>
              <a:gd name="T64" fmla="*/ 4998 w 9997"/>
              <a:gd name="T65" fmla="*/ 5558 h 6664"/>
              <a:gd name="T66" fmla="*/ 3597 w 9997"/>
              <a:gd name="T67" fmla="*/ 5408 h 6664"/>
              <a:gd name="T68" fmla="*/ 2577 w 9997"/>
              <a:gd name="T69" fmla="*/ 5002 h 6664"/>
              <a:gd name="T70" fmla="*/ 2221 w 9997"/>
              <a:gd name="T71" fmla="*/ 4446 h 6664"/>
              <a:gd name="T72" fmla="*/ 2299 w 9997"/>
              <a:gd name="T73" fmla="*/ 3074 h 6664"/>
              <a:gd name="T74" fmla="*/ 4791 w 9997"/>
              <a:gd name="T75" fmla="*/ 3861 h 6664"/>
              <a:gd name="T76" fmla="*/ 4999 w 9997"/>
              <a:gd name="T77" fmla="*/ 3891 h 6664"/>
              <a:gd name="T78" fmla="*/ 5208 w 9997"/>
              <a:gd name="T79" fmla="*/ 3861 h 6664"/>
              <a:gd name="T80" fmla="*/ 7697 w 9997"/>
              <a:gd name="T81" fmla="*/ 3074 h 6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97" h="6664">
                <a:moveTo>
                  <a:pt x="9997" y="1668"/>
                </a:moveTo>
                <a:cubicBezTo>
                  <a:pt x="9997" y="1734"/>
                  <a:pt x="9966" y="1779"/>
                  <a:pt x="9902" y="1803"/>
                </a:cubicBezTo>
                <a:lnTo>
                  <a:pt x="5041" y="3331"/>
                </a:lnTo>
                <a:cubicBezTo>
                  <a:pt x="5030" y="3334"/>
                  <a:pt x="5015" y="3336"/>
                  <a:pt x="4997" y="3336"/>
                </a:cubicBezTo>
                <a:cubicBezTo>
                  <a:pt x="4980" y="3336"/>
                  <a:pt x="4966" y="3334"/>
                  <a:pt x="4953" y="3331"/>
                </a:cubicBezTo>
                <a:lnTo>
                  <a:pt x="2123" y="2436"/>
                </a:lnTo>
                <a:cubicBezTo>
                  <a:pt x="2000" y="2534"/>
                  <a:pt x="1896" y="2696"/>
                  <a:pt x="1816" y="2919"/>
                </a:cubicBezTo>
                <a:cubicBezTo>
                  <a:pt x="1735" y="3143"/>
                  <a:pt x="1686" y="3402"/>
                  <a:pt x="1668" y="3694"/>
                </a:cubicBezTo>
                <a:cubicBezTo>
                  <a:pt x="1851" y="3798"/>
                  <a:pt x="1941" y="3957"/>
                  <a:pt x="1941" y="4167"/>
                </a:cubicBezTo>
                <a:cubicBezTo>
                  <a:pt x="1941" y="4367"/>
                  <a:pt x="1857" y="4522"/>
                  <a:pt x="1690" y="4631"/>
                </a:cubicBezTo>
                <a:lnTo>
                  <a:pt x="1941" y="6509"/>
                </a:lnTo>
                <a:cubicBezTo>
                  <a:pt x="1947" y="6549"/>
                  <a:pt x="1935" y="6586"/>
                  <a:pt x="1906" y="6617"/>
                </a:cubicBezTo>
                <a:cubicBezTo>
                  <a:pt x="1879" y="6648"/>
                  <a:pt x="1845" y="6664"/>
                  <a:pt x="1802" y="6664"/>
                </a:cubicBezTo>
                <a:lnTo>
                  <a:pt x="970" y="6664"/>
                </a:lnTo>
                <a:cubicBezTo>
                  <a:pt x="926" y="6664"/>
                  <a:pt x="891" y="6648"/>
                  <a:pt x="866" y="6617"/>
                </a:cubicBezTo>
                <a:cubicBezTo>
                  <a:pt x="837" y="6586"/>
                  <a:pt x="826" y="6549"/>
                  <a:pt x="831" y="6509"/>
                </a:cubicBezTo>
                <a:lnTo>
                  <a:pt x="1085" y="4630"/>
                </a:lnTo>
                <a:cubicBezTo>
                  <a:pt x="916" y="4521"/>
                  <a:pt x="833" y="4364"/>
                  <a:pt x="833" y="4167"/>
                </a:cubicBezTo>
                <a:cubicBezTo>
                  <a:pt x="833" y="3955"/>
                  <a:pt x="927" y="3794"/>
                  <a:pt x="1116" y="3685"/>
                </a:cubicBezTo>
                <a:cubicBezTo>
                  <a:pt x="1147" y="3085"/>
                  <a:pt x="1290" y="2609"/>
                  <a:pt x="1542" y="2253"/>
                </a:cubicBezTo>
                <a:lnTo>
                  <a:pt x="95" y="1803"/>
                </a:lnTo>
                <a:cubicBezTo>
                  <a:pt x="31" y="1779"/>
                  <a:pt x="0" y="1735"/>
                  <a:pt x="0" y="1668"/>
                </a:cubicBezTo>
                <a:cubicBezTo>
                  <a:pt x="0" y="1602"/>
                  <a:pt x="31" y="1557"/>
                  <a:pt x="95" y="1533"/>
                </a:cubicBezTo>
                <a:lnTo>
                  <a:pt x="4956" y="5"/>
                </a:lnTo>
                <a:cubicBezTo>
                  <a:pt x="4967" y="2"/>
                  <a:pt x="4982" y="0"/>
                  <a:pt x="5000" y="0"/>
                </a:cubicBezTo>
                <a:cubicBezTo>
                  <a:pt x="5017" y="0"/>
                  <a:pt x="5031" y="2"/>
                  <a:pt x="5043" y="5"/>
                </a:cubicBezTo>
                <a:lnTo>
                  <a:pt x="9902" y="1533"/>
                </a:lnTo>
                <a:cubicBezTo>
                  <a:pt x="9966" y="1557"/>
                  <a:pt x="9997" y="1602"/>
                  <a:pt x="9997" y="1668"/>
                </a:cubicBezTo>
                <a:close/>
                <a:moveTo>
                  <a:pt x="7697" y="3074"/>
                </a:moveTo>
                <a:lnTo>
                  <a:pt x="7776" y="4446"/>
                </a:lnTo>
                <a:cubicBezTo>
                  <a:pt x="7787" y="4646"/>
                  <a:pt x="7670" y="4830"/>
                  <a:pt x="7420" y="5002"/>
                </a:cubicBezTo>
                <a:cubicBezTo>
                  <a:pt x="7170" y="5172"/>
                  <a:pt x="6831" y="5307"/>
                  <a:pt x="6399" y="5408"/>
                </a:cubicBezTo>
                <a:cubicBezTo>
                  <a:pt x="5968" y="5508"/>
                  <a:pt x="5502" y="5558"/>
                  <a:pt x="4998" y="5558"/>
                </a:cubicBezTo>
                <a:cubicBezTo>
                  <a:pt x="4494" y="5558"/>
                  <a:pt x="4027" y="5508"/>
                  <a:pt x="3597" y="5408"/>
                </a:cubicBezTo>
                <a:cubicBezTo>
                  <a:pt x="3166" y="5308"/>
                  <a:pt x="2827" y="5174"/>
                  <a:pt x="2577" y="5002"/>
                </a:cubicBezTo>
                <a:cubicBezTo>
                  <a:pt x="2327" y="4832"/>
                  <a:pt x="2209" y="4646"/>
                  <a:pt x="2221" y="4446"/>
                </a:cubicBezTo>
                <a:lnTo>
                  <a:pt x="2299" y="3074"/>
                </a:lnTo>
                <a:lnTo>
                  <a:pt x="4791" y="3861"/>
                </a:lnTo>
                <a:cubicBezTo>
                  <a:pt x="4854" y="3882"/>
                  <a:pt x="4924" y="3891"/>
                  <a:pt x="4999" y="3891"/>
                </a:cubicBezTo>
                <a:cubicBezTo>
                  <a:pt x="5075" y="3891"/>
                  <a:pt x="5144" y="3882"/>
                  <a:pt x="5208" y="3861"/>
                </a:cubicBezTo>
                <a:lnTo>
                  <a:pt x="7697" y="3074"/>
                </a:lnTo>
                <a:close/>
              </a:path>
            </a:pathLst>
          </a:cu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81" name="任意多边形: 形状 80">
            <a:extLst>
              <a:ext uri="{FF2B5EF4-FFF2-40B4-BE49-F238E27FC236}">
                <a16:creationId xmlns:a16="http://schemas.microsoft.com/office/drawing/2014/main" id="{B0A21644-C987-458F-ABB0-9516BB2F197E}"/>
              </a:ext>
            </a:extLst>
          </p:cNvPr>
          <p:cNvSpPr/>
          <p:nvPr/>
        </p:nvSpPr>
        <p:spPr>
          <a:xfrm flipV="1">
            <a:off x="0" y="649358"/>
            <a:ext cx="666081" cy="556590"/>
          </a:xfrm>
          <a:custGeom>
            <a:avLst/>
            <a:gdLst>
              <a:gd name="connsiteX0" fmla="*/ 4098034 w 4098034"/>
              <a:gd name="connsiteY0" fmla="*/ 3424393 h 3424393"/>
              <a:gd name="connsiteX1" fmla="*/ 0 w 4098034"/>
              <a:gd name="connsiteY1" fmla="*/ 3424393 h 3424393"/>
              <a:gd name="connsiteX2" fmla="*/ 0 w 4098034"/>
              <a:gd name="connsiteY2" fmla="*/ 0 h 3424393"/>
              <a:gd name="connsiteX3" fmla="*/ 3241936 w 4098034"/>
              <a:gd name="connsiteY3" fmla="*/ 0 h 3424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98034" h="3424393">
                <a:moveTo>
                  <a:pt x="4098034" y="3424393"/>
                </a:moveTo>
                <a:lnTo>
                  <a:pt x="0" y="3424393"/>
                </a:lnTo>
                <a:lnTo>
                  <a:pt x="0" y="0"/>
                </a:lnTo>
                <a:lnTo>
                  <a:pt x="3241936" y="0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822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74" grpId="0"/>
      <p:bldP spid="78" grpId="0" animBg="1"/>
      <p:bldP spid="8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01-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论文选题概述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AA7FC8A-DE21-49E3-B147-6D9927836A38}"/>
              </a:ext>
            </a:extLst>
          </p:cNvPr>
          <p:cNvGrpSpPr/>
          <p:nvPr/>
        </p:nvGrpSpPr>
        <p:grpSpPr>
          <a:xfrm>
            <a:off x="1319170" y="1719579"/>
            <a:ext cx="9238292" cy="2491615"/>
            <a:chOff x="779524" y="1283122"/>
            <a:chExt cx="7655077" cy="2064614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A51C8A3F-5BB8-4C5D-96E2-945997901DDA}"/>
                </a:ext>
              </a:extLst>
            </p:cNvPr>
            <p:cNvGrpSpPr/>
            <p:nvPr/>
          </p:nvGrpSpPr>
          <p:grpSpPr>
            <a:xfrm>
              <a:off x="5496802" y="1446473"/>
              <a:ext cx="1816284" cy="876300"/>
              <a:chOff x="2908116" y="2647950"/>
              <a:chExt cx="1816284" cy="876300"/>
            </a:xfrm>
          </p:grpSpPr>
          <p:sp>
            <p:nvSpPr>
              <p:cNvPr id="68" name="Arc 13">
                <a:extLst>
                  <a:ext uri="{FF2B5EF4-FFF2-40B4-BE49-F238E27FC236}">
                    <a16:creationId xmlns:a16="http://schemas.microsoft.com/office/drawing/2014/main" id="{755501B8-8AA0-4347-AC39-21F5BB26EFDA}"/>
                  </a:ext>
                </a:extLst>
              </p:cNvPr>
              <p:cNvSpPr/>
              <p:nvPr/>
            </p:nvSpPr>
            <p:spPr>
              <a:xfrm>
                <a:off x="3377832" y="2647950"/>
                <a:ext cx="381000" cy="381000"/>
              </a:xfrm>
              <a:prstGeom prst="arc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endParaRPr>
              </a:p>
            </p:txBody>
          </p:sp>
          <p:cxnSp>
            <p:nvCxnSpPr>
              <p:cNvPr id="69" name="Straight Connector 15">
                <a:extLst>
                  <a:ext uri="{FF2B5EF4-FFF2-40B4-BE49-F238E27FC236}">
                    <a16:creationId xmlns:a16="http://schemas.microsoft.com/office/drawing/2014/main" id="{0A01C624-A8B3-48C5-9245-6D42F184AB3E}"/>
                  </a:ext>
                </a:extLst>
              </p:cNvPr>
              <p:cNvCxnSpPr>
                <a:stCxn id="68" idx="2"/>
                <a:endCxn id="71" idx="2"/>
              </p:cNvCxnSpPr>
              <p:nvPr/>
            </p:nvCxnSpPr>
            <p:spPr>
              <a:xfrm flipH="1">
                <a:off x="3758831" y="2838450"/>
                <a:ext cx="1" cy="495300"/>
              </a:xfrm>
              <a:prstGeom prst="line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Arc 23">
                <a:extLst>
                  <a:ext uri="{FF2B5EF4-FFF2-40B4-BE49-F238E27FC236}">
                    <a16:creationId xmlns:a16="http://schemas.microsoft.com/office/drawing/2014/main" id="{64152D35-5752-4071-8F2B-CBBDDD7A50AB}"/>
                  </a:ext>
                </a:extLst>
              </p:cNvPr>
              <p:cNvSpPr/>
              <p:nvPr/>
            </p:nvSpPr>
            <p:spPr>
              <a:xfrm flipH="1" flipV="1">
                <a:off x="3758831" y="3143250"/>
                <a:ext cx="381000" cy="381000"/>
              </a:xfrm>
              <a:prstGeom prst="arc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endParaRPr>
              </a:p>
            </p:txBody>
          </p:sp>
          <p:cxnSp>
            <p:nvCxnSpPr>
              <p:cNvPr id="72" name="Straight Connector 26">
                <a:extLst>
                  <a:ext uri="{FF2B5EF4-FFF2-40B4-BE49-F238E27FC236}">
                    <a16:creationId xmlns:a16="http://schemas.microsoft.com/office/drawing/2014/main" id="{100CD6B3-2C88-4EE8-A3C2-89096057325C}"/>
                  </a:ext>
                </a:extLst>
              </p:cNvPr>
              <p:cNvCxnSpPr>
                <a:stCxn id="71" idx="0"/>
              </p:cNvCxnSpPr>
              <p:nvPr/>
            </p:nvCxnSpPr>
            <p:spPr>
              <a:xfrm>
                <a:off x="3949331" y="3524250"/>
                <a:ext cx="775069" cy="0"/>
              </a:xfrm>
              <a:prstGeom prst="line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28">
                <a:extLst>
                  <a:ext uri="{FF2B5EF4-FFF2-40B4-BE49-F238E27FC236}">
                    <a16:creationId xmlns:a16="http://schemas.microsoft.com/office/drawing/2014/main" id="{5337626C-926F-4C39-9DE8-030341840D50}"/>
                  </a:ext>
                </a:extLst>
              </p:cNvPr>
              <p:cNvCxnSpPr>
                <a:stCxn id="68" idx="0"/>
              </p:cNvCxnSpPr>
              <p:nvPr/>
            </p:nvCxnSpPr>
            <p:spPr>
              <a:xfrm flipH="1">
                <a:off x="2908116" y="2647950"/>
                <a:ext cx="660216" cy="0"/>
              </a:xfrm>
              <a:prstGeom prst="line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Group 31">
              <a:extLst>
                <a:ext uri="{FF2B5EF4-FFF2-40B4-BE49-F238E27FC236}">
                  <a16:creationId xmlns:a16="http://schemas.microsoft.com/office/drawing/2014/main" id="{7F19C292-783E-4488-B6A6-BD368C77BECC}"/>
                </a:ext>
              </a:extLst>
            </p:cNvPr>
            <p:cNvGrpSpPr/>
            <p:nvPr/>
          </p:nvGrpSpPr>
          <p:grpSpPr>
            <a:xfrm flipH="1">
              <a:off x="2084877" y="1446473"/>
              <a:ext cx="1816284" cy="876300"/>
              <a:chOff x="2908116" y="2647950"/>
              <a:chExt cx="1816284" cy="876300"/>
            </a:xfrm>
          </p:grpSpPr>
          <p:sp>
            <p:nvSpPr>
              <p:cNvPr id="63" name="Arc 32">
                <a:extLst>
                  <a:ext uri="{FF2B5EF4-FFF2-40B4-BE49-F238E27FC236}">
                    <a16:creationId xmlns:a16="http://schemas.microsoft.com/office/drawing/2014/main" id="{D6079DD9-AF80-4918-9992-204CD4386BA1}"/>
                  </a:ext>
                </a:extLst>
              </p:cNvPr>
              <p:cNvSpPr/>
              <p:nvPr/>
            </p:nvSpPr>
            <p:spPr>
              <a:xfrm>
                <a:off x="3377832" y="2647950"/>
                <a:ext cx="381000" cy="381000"/>
              </a:xfrm>
              <a:prstGeom prst="arc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endParaRPr>
              </a:p>
            </p:txBody>
          </p:sp>
          <p:cxnSp>
            <p:nvCxnSpPr>
              <p:cNvPr id="64" name="Straight Connector 33">
                <a:extLst>
                  <a:ext uri="{FF2B5EF4-FFF2-40B4-BE49-F238E27FC236}">
                    <a16:creationId xmlns:a16="http://schemas.microsoft.com/office/drawing/2014/main" id="{30CA9B5A-E6A7-4A6D-96A1-EAF9F8EC605F}"/>
                  </a:ext>
                </a:extLst>
              </p:cNvPr>
              <p:cNvCxnSpPr>
                <a:stCxn id="63" idx="2"/>
                <a:endCxn id="65" idx="2"/>
              </p:cNvCxnSpPr>
              <p:nvPr/>
            </p:nvCxnSpPr>
            <p:spPr>
              <a:xfrm flipH="1">
                <a:off x="3758831" y="2838450"/>
                <a:ext cx="1" cy="495300"/>
              </a:xfrm>
              <a:prstGeom prst="line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Arc 34">
                <a:extLst>
                  <a:ext uri="{FF2B5EF4-FFF2-40B4-BE49-F238E27FC236}">
                    <a16:creationId xmlns:a16="http://schemas.microsoft.com/office/drawing/2014/main" id="{76986DE5-772D-42B2-B6AE-B8684D858B97}"/>
                  </a:ext>
                </a:extLst>
              </p:cNvPr>
              <p:cNvSpPr/>
              <p:nvPr/>
            </p:nvSpPr>
            <p:spPr>
              <a:xfrm flipH="1" flipV="1">
                <a:off x="3758831" y="3143250"/>
                <a:ext cx="381000" cy="381000"/>
              </a:xfrm>
              <a:prstGeom prst="arc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endParaRPr>
              </a:p>
            </p:txBody>
          </p:sp>
          <p:cxnSp>
            <p:nvCxnSpPr>
              <p:cNvPr id="66" name="Straight Connector 35">
                <a:extLst>
                  <a:ext uri="{FF2B5EF4-FFF2-40B4-BE49-F238E27FC236}">
                    <a16:creationId xmlns:a16="http://schemas.microsoft.com/office/drawing/2014/main" id="{BFA5D220-61C5-4D45-B4D3-6AB88A2EC16F}"/>
                  </a:ext>
                </a:extLst>
              </p:cNvPr>
              <p:cNvCxnSpPr>
                <a:stCxn id="65" idx="0"/>
              </p:cNvCxnSpPr>
              <p:nvPr/>
            </p:nvCxnSpPr>
            <p:spPr>
              <a:xfrm>
                <a:off x="3949331" y="3524250"/>
                <a:ext cx="775069" cy="0"/>
              </a:xfrm>
              <a:prstGeom prst="line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36">
                <a:extLst>
                  <a:ext uri="{FF2B5EF4-FFF2-40B4-BE49-F238E27FC236}">
                    <a16:creationId xmlns:a16="http://schemas.microsoft.com/office/drawing/2014/main" id="{067AC8A9-BC80-4314-ACC5-F85391B0AB91}"/>
                  </a:ext>
                </a:extLst>
              </p:cNvPr>
              <p:cNvCxnSpPr>
                <a:stCxn id="63" idx="0"/>
              </p:cNvCxnSpPr>
              <p:nvPr/>
            </p:nvCxnSpPr>
            <p:spPr>
              <a:xfrm flipH="1">
                <a:off x="2908116" y="2647950"/>
                <a:ext cx="660216" cy="0"/>
              </a:xfrm>
              <a:prstGeom prst="line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B8368CD4-3F38-4DF0-BFDA-91F26B55B4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92753" y="2102926"/>
              <a:ext cx="492125" cy="434737"/>
            </a:xfrm>
            <a:custGeom>
              <a:avLst/>
              <a:gdLst>
                <a:gd name="T0" fmla="*/ 383 w 385"/>
                <a:gd name="T1" fmla="*/ 320 h 340"/>
                <a:gd name="T2" fmla="*/ 205 w 385"/>
                <a:gd name="T3" fmla="*/ 7 h 340"/>
                <a:gd name="T4" fmla="*/ 193 w 385"/>
                <a:gd name="T5" fmla="*/ 0 h 340"/>
                <a:gd name="T6" fmla="*/ 181 w 385"/>
                <a:gd name="T7" fmla="*/ 7 h 340"/>
                <a:gd name="T8" fmla="*/ 3 w 385"/>
                <a:gd name="T9" fmla="*/ 320 h 340"/>
                <a:gd name="T10" fmla="*/ 3 w 385"/>
                <a:gd name="T11" fmla="*/ 333 h 340"/>
                <a:gd name="T12" fmla="*/ 15 w 385"/>
                <a:gd name="T13" fmla="*/ 340 h 340"/>
                <a:gd name="T14" fmla="*/ 371 w 385"/>
                <a:gd name="T15" fmla="*/ 340 h 340"/>
                <a:gd name="T16" fmla="*/ 383 w 385"/>
                <a:gd name="T17" fmla="*/ 333 h 340"/>
                <a:gd name="T18" fmla="*/ 383 w 385"/>
                <a:gd name="T19" fmla="*/ 320 h 340"/>
                <a:gd name="T20" fmla="*/ 215 w 385"/>
                <a:gd name="T21" fmla="*/ 300 h 340"/>
                <a:gd name="T22" fmla="*/ 171 w 385"/>
                <a:gd name="T23" fmla="*/ 300 h 340"/>
                <a:gd name="T24" fmla="*/ 171 w 385"/>
                <a:gd name="T25" fmla="*/ 260 h 340"/>
                <a:gd name="T26" fmla="*/ 215 w 385"/>
                <a:gd name="T27" fmla="*/ 260 h 340"/>
                <a:gd name="T28" fmla="*/ 215 w 385"/>
                <a:gd name="T29" fmla="*/ 300 h 340"/>
                <a:gd name="T30" fmla="*/ 215 w 385"/>
                <a:gd name="T31" fmla="*/ 230 h 340"/>
                <a:gd name="T32" fmla="*/ 171 w 385"/>
                <a:gd name="T33" fmla="*/ 230 h 340"/>
                <a:gd name="T34" fmla="*/ 171 w 385"/>
                <a:gd name="T35" fmla="*/ 110 h 340"/>
                <a:gd name="T36" fmla="*/ 215 w 385"/>
                <a:gd name="T37" fmla="*/ 110 h 340"/>
                <a:gd name="T38" fmla="*/ 215 w 385"/>
                <a:gd name="T39" fmla="*/ 23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5" h="340">
                  <a:moveTo>
                    <a:pt x="383" y="320"/>
                  </a:moveTo>
                  <a:cubicBezTo>
                    <a:pt x="205" y="7"/>
                    <a:pt x="205" y="7"/>
                    <a:pt x="205" y="7"/>
                  </a:cubicBezTo>
                  <a:cubicBezTo>
                    <a:pt x="202" y="3"/>
                    <a:pt x="198" y="0"/>
                    <a:pt x="193" y="0"/>
                  </a:cubicBezTo>
                  <a:cubicBezTo>
                    <a:pt x="188" y="0"/>
                    <a:pt x="183" y="3"/>
                    <a:pt x="181" y="7"/>
                  </a:cubicBezTo>
                  <a:cubicBezTo>
                    <a:pt x="3" y="320"/>
                    <a:pt x="3" y="320"/>
                    <a:pt x="3" y="320"/>
                  </a:cubicBezTo>
                  <a:cubicBezTo>
                    <a:pt x="0" y="324"/>
                    <a:pt x="0" y="329"/>
                    <a:pt x="3" y="333"/>
                  </a:cubicBezTo>
                  <a:cubicBezTo>
                    <a:pt x="5" y="337"/>
                    <a:pt x="10" y="340"/>
                    <a:pt x="15" y="340"/>
                  </a:cubicBezTo>
                  <a:cubicBezTo>
                    <a:pt x="371" y="340"/>
                    <a:pt x="371" y="340"/>
                    <a:pt x="371" y="340"/>
                  </a:cubicBezTo>
                  <a:cubicBezTo>
                    <a:pt x="376" y="340"/>
                    <a:pt x="380" y="337"/>
                    <a:pt x="383" y="333"/>
                  </a:cubicBezTo>
                  <a:cubicBezTo>
                    <a:pt x="385" y="329"/>
                    <a:pt x="385" y="324"/>
                    <a:pt x="383" y="320"/>
                  </a:cubicBezTo>
                  <a:close/>
                  <a:moveTo>
                    <a:pt x="215" y="300"/>
                  </a:moveTo>
                  <a:cubicBezTo>
                    <a:pt x="171" y="300"/>
                    <a:pt x="171" y="300"/>
                    <a:pt x="171" y="300"/>
                  </a:cubicBezTo>
                  <a:cubicBezTo>
                    <a:pt x="171" y="260"/>
                    <a:pt x="171" y="260"/>
                    <a:pt x="171" y="260"/>
                  </a:cubicBezTo>
                  <a:cubicBezTo>
                    <a:pt x="215" y="260"/>
                    <a:pt x="215" y="260"/>
                    <a:pt x="215" y="260"/>
                  </a:cubicBezTo>
                  <a:lnTo>
                    <a:pt x="215" y="300"/>
                  </a:lnTo>
                  <a:close/>
                  <a:moveTo>
                    <a:pt x="215" y="230"/>
                  </a:moveTo>
                  <a:cubicBezTo>
                    <a:pt x="171" y="230"/>
                    <a:pt x="171" y="230"/>
                    <a:pt x="171" y="230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215" y="110"/>
                    <a:pt x="215" y="110"/>
                    <a:pt x="215" y="110"/>
                  </a:cubicBezTo>
                  <a:lnTo>
                    <a:pt x="215" y="230"/>
                  </a:lnTo>
                  <a:close/>
                </a:path>
              </a:pathLst>
            </a:cu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grpSp>
          <p:nvGrpSpPr>
            <p:cNvPr id="36" name="Group 54">
              <a:extLst>
                <a:ext uri="{FF2B5EF4-FFF2-40B4-BE49-F238E27FC236}">
                  <a16:creationId xmlns:a16="http://schemas.microsoft.com/office/drawing/2014/main" id="{DB1A5B76-D66C-47CC-942B-4314EE29DEF5}"/>
                </a:ext>
              </a:extLst>
            </p:cNvPr>
            <p:cNvGrpSpPr/>
            <p:nvPr/>
          </p:nvGrpSpPr>
          <p:grpSpPr>
            <a:xfrm>
              <a:off x="4010369" y="1636973"/>
              <a:ext cx="381000" cy="685800"/>
              <a:chOff x="4038601" y="1851587"/>
              <a:chExt cx="381000" cy="685800"/>
            </a:xfrm>
          </p:grpSpPr>
          <p:cxnSp>
            <p:nvCxnSpPr>
              <p:cNvPr id="51" name="Straight Connector 51">
                <a:extLst>
                  <a:ext uri="{FF2B5EF4-FFF2-40B4-BE49-F238E27FC236}">
                    <a16:creationId xmlns:a16="http://schemas.microsoft.com/office/drawing/2014/main" id="{1601F9C5-18DC-4D24-AE2D-778724E78BC6}"/>
                  </a:ext>
                </a:extLst>
              </p:cNvPr>
              <p:cNvCxnSpPr>
                <a:endCxn id="55" idx="2"/>
              </p:cNvCxnSpPr>
              <p:nvPr/>
            </p:nvCxnSpPr>
            <p:spPr>
              <a:xfrm>
                <a:off x="4419600" y="1851587"/>
                <a:ext cx="1" cy="495300"/>
              </a:xfrm>
              <a:prstGeom prst="line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Arc 52">
                <a:extLst>
                  <a:ext uri="{FF2B5EF4-FFF2-40B4-BE49-F238E27FC236}">
                    <a16:creationId xmlns:a16="http://schemas.microsoft.com/office/drawing/2014/main" id="{DAE89E8D-8B00-4B1C-ACB4-0CC3A0A711B0}"/>
                  </a:ext>
                </a:extLst>
              </p:cNvPr>
              <p:cNvSpPr/>
              <p:nvPr/>
            </p:nvSpPr>
            <p:spPr>
              <a:xfrm flipV="1">
                <a:off x="4038601" y="2156387"/>
                <a:ext cx="381000" cy="381000"/>
              </a:xfrm>
              <a:prstGeom prst="arc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endParaRPr>
              </a:p>
            </p:txBody>
          </p:sp>
          <p:cxnSp>
            <p:nvCxnSpPr>
              <p:cNvPr id="56" name="Straight Connector 53">
                <a:extLst>
                  <a:ext uri="{FF2B5EF4-FFF2-40B4-BE49-F238E27FC236}">
                    <a16:creationId xmlns:a16="http://schemas.microsoft.com/office/drawing/2014/main" id="{5356B36B-46DB-4C6A-A2D6-7947BEF8E59A}"/>
                  </a:ext>
                </a:extLst>
              </p:cNvPr>
              <p:cNvCxnSpPr>
                <a:stCxn id="55" idx="0"/>
              </p:cNvCxnSpPr>
              <p:nvPr/>
            </p:nvCxnSpPr>
            <p:spPr>
              <a:xfrm flipH="1">
                <a:off x="4038601" y="2537387"/>
                <a:ext cx="190500" cy="0"/>
              </a:xfrm>
              <a:prstGeom prst="line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57">
              <a:extLst>
                <a:ext uri="{FF2B5EF4-FFF2-40B4-BE49-F238E27FC236}">
                  <a16:creationId xmlns:a16="http://schemas.microsoft.com/office/drawing/2014/main" id="{2E555D0B-C5AC-4FAB-A60F-7D27D12F3570}"/>
                </a:ext>
              </a:extLst>
            </p:cNvPr>
            <p:cNvGrpSpPr/>
            <p:nvPr/>
          </p:nvGrpSpPr>
          <p:grpSpPr>
            <a:xfrm flipH="1">
              <a:off x="4921481" y="1636973"/>
              <a:ext cx="381000" cy="685800"/>
              <a:chOff x="4038601" y="1851587"/>
              <a:chExt cx="381000" cy="685800"/>
            </a:xfrm>
          </p:grpSpPr>
          <p:cxnSp>
            <p:nvCxnSpPr>
              <p:cNvPr id="48" name="Straight Connector 58">
                <a:extLst>
                  <a:ext uri="{FF2B5EF4-FFF2-40B4-BE49-F238E27FC236}">
                    <a16:creationId xmlns:a16="http://schemas.microsoft.com/office/drawing/2014/main" id="{80DC5D96-A6A5-4C0B-A842-B7A955F0139C}"/>
                  </a:ext>
                </a:extLst>
              </p:cNvPr>
              <p:cNvCxnSpPr>
                <a:endCxn id="49" idx="2"/>
              </p:cNvCxnSpPr>
              <p:nvPr/>
            </p:nvCxnSpPr>
            <p:spPr>
              <a:xfrm>
                <a:off x="4419600" y="1851587"/>
                <a:ext cx="1" cy="495300"/>
              </a:xfrm>
              <a:prstGeom prst="line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Arc 59">
                <a:extLst>
                  <a:ext uri="{FF2B5EF4-FFF2-40B4-BE49-F238E27FC236}">
                    <a16:creationId xmlns:a16="http://schemas.microsoft.com/office/drawing/2014/main" id="{74FAEB10-5D40-4FCC-8D34-644D291E3DA4}"/>
                  </a:ext>
                </a:extLst>
              </p:cNvPr>
              <p:cNvSpPr/>
              <p:nvPr/>
            </p:nvSpPr>
            <p:spPr>
              <a:xfrm flipV="1">
                <a:off x="4038601" y="2156387"/>
                <a:ext cx="381000" cy="381000"/>
              </a:xfrm>
              <a:prstGeom prst="arc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endParaRPr>
              </a:p>
            </p:txBody>
          </p:sp>
          <p:cxnSp>
            <p:nvCxnSpPr>
              <p:cNvPr id="50" name="Straight Connector 60">
                <a:extLst>
                  <a:ext uri="{FF2B5EF4-FFF2-40B4-BE49-F238E27FC236}">
                    <a16:creationId xmlns:a16="http://schemas.microsoft.com/office/drawing/2014/main" id="{4748E675-1D00-4248-A43C-DF22216F3890}"/>
                  </a:ext>
                </a:extLst>
              </p:cNvPr>
              <p:cNvCxnSpPr>
                <a:stCxn id="49" idx="0"/>
              </p:cNvCxnSpPr>
              <p:nvPr/>
            </p:nvCxnSpPr>
            <p:spPr>
              <a:xfrm flipH="1">
                <a:off x="4038601" y="2537387"/>
                <a:ext cx="190500" cy="0"/>
              </a:xfrm>
              <a:prstGeom prst="line">
                <a:avLst/>
              </a:prstGeom>
              <a:ln w="15875" cmpd="sng">
                <a:solidFill>
                  <a:schemeClr val="tx1">
                    <a:lumMod val="60000"/>
                    <a:lumOff val="4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44534D05-A492-4059-AD3B-438AD9BA5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6927" y="2160640"/>
              <a:ext cx="363538" cy="377023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45" name="Freeform 16">
              <a:extLst>
                <a:ext uri="{FF2B5EF4-FFF2-40B4-BE49-F238E27FC236}">
                  <a16:creationId xmlns:a16="http://schemas.microsoft.com/office/drawing/2014/main" id="{476F2872-F0DD-47E6-A32C-A30090C227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36827" y="2099728"/>
              <a:ext cx="501122" cy="446089"/>
            </a:xfrm>
            <a:custGeom>
              <a:avLst/>
              <a:gdLst>
                <a:gd name="T0" fmla="*/ 62 w 401"/>
                <a:gd name="T1" fmla="*/ 116 h 357"/>
                <a:gd name="T2" fmla="*/ 117 w 401"/>
                <a:gd name="T3" fmla="*/ 135 h 357"/>
                <a:gd name="T4" fmla="*/ 124 w 401"/>
                <a:gd name="T5" fmla="*/ 133 h 357"/>
                <a:gd name="T6" fmla="*/ 155 w 401"/>
                <a:gd name="T7" fmla="*/ 106 h 357"/>
                <a:gd name="T8" fmla="*/ 156 w 401"/>
                <a:gd name="T9" fmla="*/ 100 h 357"/>
                <a:gd name="T10" fmla="*/ 141 w 401"/>
                <a:gd name="T11" fmla="*/ 81 h 357"/>
                <a:gd name="T12" fmla="*/ 219 w 401"/>
                <a:gd name="T13" fmla="*/ 1 h 357"/>
                <a:gd name="T14" fmla="*/ 160 w 401"/>
                <a:gd name="T15" fmla="*/ 1 h 357"/>
                <a:gd name="T16" fmla="*/ 86 w 401"/>
                <a:gd name="T17" fmla="*/ 39 h 357"/>
                <a:gd name="T18" fmla="*/ 55 w 401"/>
                <a:gd name="T19" fmla="*/ 63 h 357"/>
                <a:gd name="T20" fmla="*/ 43 w 401"/>
                <a:gd name="T21" fmla="*/ 90 h 357"/>
                <a:gd name="T22" fmla="*/ 18 w 401"/>
                <a:gd name="T23" fmla="*/ 98 h 357"/>
                <a:gd name="T24" fmla="*/ 3 w 401"/>
                <a:gd name="T25" fmla="*/ 110 h 357"/>
                <a:gd name="T26" fmla="*/ 2 w 401"/>
                <a:gd name="T27" fmla="*/ 120 h 357"/>
                <a:gd name="T28" fmla="*/ 30 w 401"/>
                <a:gd name="T29" fmla="*/ 150 h 357"/>
                <a:gd name="T30" fmla="*/ 41 w 401"/>
                <a:gd name="T31" fmla="*/ 152 h 357"/>
                <a:gd name="T32" fmla="*/ 55 w 401"/>
                <a:gd name="T33" fmla="*/ 139 h 357"/>
                <a:gd name="T34" fmla="*/ 62 w 401"/>
                <a:gd name="T35" fmla="*/ 116 h 357"/>
                <a:gd name="T36" fmla="*/ 177 w 401"/>
                <a:gd name="T37" fmla="*/ 126 h 357"/>
                <a:gd name="T38" fmla="*/ 169 w 401"/>
                <a:gd name="T39" fmla="*/ 125 h 357"/>
                <a:gd name="T40" fmla="*/ 140 w 401"/>
                <a:gd name="T41" fmla="*/ 150 h 357"/>
                <a:gd name="T42" fmla="*/ 139 w 401"/>
                <a:gd name="T43" fmla="*/ 158 h 357"/>
                <a:gd name="T44" fmla="*/ 305 w 401"/>
                <a:gd name="T45" fmla="*/ 347 h 357"/>
                <a:gd name="T46" fmla="*/ 320 w 401"/>
                <a:gd name="T47" fmla="*/ 348 h 357"/>
                <a:gd name="T48" fmla="*/ 340 w 401"/>
                <a:gd name="T49" fmla="*/ 332 h 357"/>
                <a:gd name="T50" fmla="*/ 341 w 401"/>
                <a:gd name="T51" fmla="*/ 317 h 357"/>
                <a:gd name="T52" fmla="*/ 177 w 401"/>
                <a:gd name="T53" fmla="*/ 126 h 357"/>
                <a:gd name="T54" fmla="*/ 398 w 401"/>
                <a:gd name="T55" fmla="*/ 46 h 357"/>
                <a:gd name="T56" fmla="*/ 389 w 401"/>
                <a:gd name="T57" fmla="*/ 42 h 357"/>
                <a:gd name="T58" fmla="*/ 369 w 401"/>
                <a:gd name="T59" fmla="*/ 72 h 357"/>
                <a:gd name="T60" fmla="*/ 331 w 401"/>
                <a:gd name="T61" fmla="*/ 80 h 357"/>
                <a:gd name="T62" fmla="*/ 320 w 401"/>
                <a:gd name="T63" fmla="*/ 45 h 357"/>
                <a:gd name="T64" fmla="*/ 338 w 401"/>
                <a:gd name="T65" fmla="*/ 13 h 357"/>
                <a:gd name="T66" fmla="*/ 330 w 401"/>
                <a:gd name="T67" fmla="*/ 6 h 357"/>
                <a:gd name="T68" fmla="*/ 274 w 401"/>
                <a:gd name="T69" fmla="*/ 51 h 357"/>
                <a:gd name="T70" fmla="*/ 257 w 401"/>
                <a:gd name="T71" fmla="*/ 121 h 357"/>
                <a:gd name="T72" fmla="*/ 230 w 401"/>
                <a:gd name="T73" fmla="*/ 149 h 357"/>
                <a:gd name="T74" fmla="*/ 257 w 401"/>
                <a:gd name="T75" fmla="*/ 181 h 357"/>
                <a:gd name="T76" fmla="*/ 290 w 401"/>
                <a:gd name="T77" fmla="*/ 149 h 357"/>
                <a:gd name="T78" fmla="*/ 330 w 401"/>
                <a:gd name="T79" fmla="*/ 137 h 357"/>
                <a:gd name="T80" fmla="*/ 391 w 401"/>
                <a:gd name="T81" fmla="*/ 112 h 357"/>
                <a:gd name="T82" fmla="*/ 398 w 401"/>
                <a:gd name="T83" fmla="*/ 46 h 357"/>
                <a:gd name="T84" fmla="*/ 55 w 401"/>
                <a:gd name="T85" fmla="*/ 319 h 357"/>
                <a:gd name="T86" fmla="*/ 55 w 401"/>
                <a:gd name="T87" fmla="*/ 334 h 357"/>
                <a:gd name="T88" fmla="*/ 74 w 401"/>
                <a:gd name="T89" fmla="*/ 353 h 357"/>
                <a:gd name="T90" fmla="*/ 89 w 401"/>
                <a:gd name="T91" fmla="*/ 351 h 357"/>
                <a:gd name="T92" fmla="*/ 187 w 401"/>
                <a:gd name="T93" fmla="*/ 254 h 357"/>
                <a:gd name="T94" fmla="*/ 157 w 401"/>
                <a:gd name="T95" fmla="*/ 220 h 357"/>
                <a:gd name="T96" fmla="*/ 55 w 401"/>
                <a:gd name="T97" fmla="*/ 319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01" h="357">
                  <a:moveTo>
                    <a:pt x="62" y="116"/>
                  </a:moveTo>
                  <a:cubicBezTo>
                    <a:pt x="81" y="101"/>
                    <a:pt x="97" y="111"/>
                    <a:pt x="117" y="135"/>
                  </a:cubicBezTo>
                  <a:cubicBezTo>
                    <a:pt x="120" y="138"/>
                    <a:pt x="123" y="135"/>
                    <a:pt x="124" y="133"/>
                  </a:cubicBezTo>
                  <a:cubicBezTo>
                    <a:pt x="126" y="132"/>
                    <a:pt x="154" y="107"/>
                    <a:pt x="155" y="106"/>
                  </a:cubicBezTo>
                  <a:cubicBezTo>
                    <a:pt x="156" y="105"/>
                    <a:pt x="158" y="102"/>
                    <a:pt x="156" y="100"/>
                  </a:cubicBezTo>
                  <a:cubicBezTo>
                    <a:pt x="154" y="98"/>
                    <a:pt x="146" y="88"/>
                    <a:pt x="141" y="81"/>
                  </a:cubicBezTo>
                  <a:cubicBezTo>
                    <a:pt x="105" y="34"/>
                    <a:pt x="240" y="2"/>
                    <a:pt x="219" y="1"/>
                  </a:cubicBezTo>
                  <a:cubicBezTo>
                    <a:pt x="208" y="1"/>
                    <a:pt x="166" y="0"/>
                    <a:pt x="160" y="1"/>
                  </a:cubicBezTo>
                  <a:cubicBezTo>
                    <a:pt x="134" y="4"/>
                    <a:pt x="102" y="28"/>
                    <a:pt x="86" y="39"/>
                  </a:cubicBezTo>
                  <a:cubicBezTo>
                    <a:pt x="64" y="53"/>
                    <a:pt x="57" y="62"/>
                    <a:pt x="55" y="63"/>
                  </a:cubicBezTo>
                  <a:cubicBezTo>
                    <a:pt x="49" y="68"/>
                    <a:pt x="54" y="80"/>
                    <a:pt x="43" y="90"/>
                  </a:cubicBezTo>
                  <a:cubicBezTo>
                    <a:pt x="32" y="100"/>
                    <a:pt x="25" y="92"/>
                    <a:pt x="18" y="98"/>
                  </a:cubicBezTo>
                  <a:cubicBezTo>
                    <a:pt x="15" y="101"/>
                    <a:pt x="5" y="108"/>
                    <a:pt x="3" y="110"/>
                  </a:cubicBezTo>
                  <a:cubicBezTo>
                    <a:pt x="0" y="113"/>
                    <a:pt x="0" y="117"/>
                    <a:pt x="2" y="120"/>
                  </a:cubicBezTo>
                  <a:cubicBezTo>
                    <a:pt x="2" y="120"/>
                    <a:pt x="28" y="148"/>
                    <a:pt x="30" y="150"/>
                  </a:cubicBezTo>
                  <a:cubicBezTo>
                    <a:pt x="32" y="153"/>
                    <a:pt x="38" y="155"/>
                    <a:pt x="41" y="152"/>
                  </a:cubicBezTo>
                  <a:cubicBezTo>
                    <a:pt x="45" y="149"/>
                    <a:pt x="54" y="141"/>
                    <a:pt x="55" y="139"/>
                  </a:cubicBezTo>
                  <a:cubicBezTo>
                    <a:pt x="57" y="138"/>
                    <a:pt x="54" y="122"/>
                    <a:pt x="62" y="116"/>
                  </a:cubicBezTo>
                  <a:close/>
                  <a:moveTo>
                    <a:pt x="177" y="126"/>
                  </a:moveTo>
                  <a:cubicBezTo>
                    <a:pt x="174" y="123"/>
                    <a:pt x="171" y="123"/>
                    <a:pt x="169" y="125"/>
                  </a:cubicBezTo>
                  <a:cubicBezTo>
                    <a:pt x="140" y="150"/>
                    <a:pt x="140" y="150"/>
                    <a:pt x="140" y="150"/>
                  </a:cubicBezTo>
                  <a:cubicBezTo>
                    <a:pt x="138" y="152"/>
                    <a:pt x="137" y="156"/>
                    <a:pt x="139" y="158"/>
                  </a:cubicBezTo>
                  <a:cubicBezTo>
                    <a:pt x="305" y="347"/>
                    <a:pt x="305" y="347"/>
                    <a:pt x="305" y="347"/>
                  </a:cubicBezTo>
                  <a:cubicBezTo>
                    <a:pt x="309" y="352"/>
                    <a:pt x="316" y="352"/>
                    <a:pt x="320" y="348"/>
                  </a:cubicBezTo>
                  <a:cubicBezTo>
                    <a:pt x="340" y="332"/>
                    <a:pt x="340" y="332"/>
                    <a:pt x="340" y="332"/>
                  </a:cubicBezTo>
                  <a:cubicBezTo>
                    <a:pt x="344" y="328"/>
                    <a:pt x="345" y="321"/>
                    <a:pt x="341" y="317"/>
                  </a:cubicBezTo>
                  <a:lnTo>
                    <a:pt x="177" y="126"/>
                  </a:lnTo>
                  <a:close/>
                  <a:moveTo>
                    <a:pt x="398" y="46"/>
                  </a:moveTo>
                  <a:cubicBezTo>
                    <a:pt x="396" y="36"/>
                    <a:pt x="391" y="38"/>
                    <a:pt x="389" y="42"/>
                  </a:cubicBezTo>
                  <a:cubicBezTo>
                    <a:pt x="386" y="46"/>
                    <a:pt x="374" y="64"/>
                    <a:pt x="369" y="72"/>
                  </a:cubicBezTo>
                  <a:cubicBezTo>
                    <a:pt x="364" y="80"/>
                    <a:pt x="353" y="96"/>
                    <a:pt x="331" y="80"/>
                  </a:cubicBezTo>
                  <a:cubicBezTo>
                    <a:pt x="308" y="64"/>
                    <a:pt x="316" y="53"/>
                    <a:pt x="320" y="45"/>
                  </a:cubicBezTo>
                  <a:cubicBezTo>
                    <a:pt x="324" y="38"/>
                    <a:pt x="336" y="16"/>
                    <a:pt x="338" y="13"/>
                  </a:cubicBezTo>
                  <a:cubicBezTo>
                    <a:pt x="340" y="11"/>
                    <a:pt x="338" y="3"/>
                    <a:pt x="330" y="6"/>
                  </a:cubicBezTo>
                  <a:cubicBezTo>
                    <a:pt x="323" y="9"/>
                    <a:pt x="280" y="27"/>
                    <a:pt x="274" y="51"/>
                  </a:cubicBezTo>
                  <a:cubicBezTo>
                    <a:pt x="268" y="76"/>
                    <a:pt x="279" y="99"/>
                    <a:pt x="257" y="121"/>
                  </a:cubicBezTo>
                  <a:cubicBezTo>
                    <a:pt x="230" y="149"/>
                    <a:pt x="230" y="149"/>
                    <a:pt x="230" y="149"/>
                  </a:cubicBezTo>
                  <a:cubicBezTo>
                    <a:pt x="257" y="181"/>
                    <a:pt x="257" y="181"/>
                    <a:pt x="257" y="181"/>
                  </a:cubicBezTo>
                  <a:cubicBezTo>
                    <a:pt x="290" y="149"/>
                    <a:pt x="290" y="149"/>
                    <a:pt x="290" y="149"/>
                  </a:cubicBezTo>
                  <a:cubicBezTo>
                    <a:pt x="298" y="141"/>
                    <a:pt x="315" y="134"/>
                    <a:pt x="330" y="137"/>
                  </a:cubicBezTo>
                  <a:cubicBezTo>
                    <a:pt x="363" y="144"/>
                    <a:pt x="381" y="132"/>
                    <a:pt x="391" y="112"/>
                  </a:cubicBezTo>
                  <a:cubicBezTo>
                    <a:pt x="401" y="94"/>
                    <a:pt x="399" y="56"/>
                    <a:pt x="398" y="46"/>
                  </a:cubicBezTo>
                  <a:close/>
                  <a:moveTo>
                    <a:pt x="55" y="319"/>
                  </a:moveTo>
                  <a:cubicBezTo>
                    <a:pt x="50" y="323"/>
                    <a:pt x="50" y="330"/>
                    <a:pt x="55" y="334"/>
                  </a:cubicBezTo>
                  <a:cubicBezTo>
                    <a:pt x="74" y="353"/>
                    <a:pt x="74" y="353"/>
                    <a:pt x="74" y="353"/>
                  </a:cubicBezTo>
                  <a:cubicBezTo>
                    <a:pt x="78" y="357"/>
                    <a:pt x="84" y="355"/>
                    <a:pt x="89" y="351"/>
                  </a:cubicBezTo>
                  <a:cubicBezTo>
                    <a:pt x="187" y="254"/>
                    <a:pt x="187" y="254"/>
                    <a:pt x="187" y="254"/>
                  </a:cubicBezTo>
                  <a:cubicBezTo>
                    <a:pt x="157" y="220"/>
                    <a:pt x="157" y="220"/>
                    <a:pt x="157" y="220"/>
                  </a:cubicBezTo>
                  <a:lnTo>
                    <a:pt x="55" y="319"/>
                  </a:lnTo>
                  <a:close/>
                </a:path>
              </a:pathLst>
            </a:cu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DF4A0D8E-062B-4B2B-84BD-9916D97C43B1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7350634" y="2102926"/>
              <a:ext cx="439822" cy="438654"/>
            </a:xfrm>
            <a:custGeom>
              <a:avLst/>
              <a:gdLst>
                <a:gd name="T0" fmla="*/ 309 w 319"/>
                <a:gd name="T1" fmla="*/ 267 h 318"/>
                <a:gd name="T2" fmla="*/ 233 w 319"/>
                <a:gd name="T3" fmla="*/ 192 h 318"/>
                <a:gd name="T4" fmla="*/ 251 w 319"/>
                <a:gd name="T5" fmla="*/ 127 h 318"/>
                <a:gd name="T6" fmla="*/ 123 w 319"/>
                <a:gd name="T7" fmla="*/ 0 h 318"/>
                <a:gd name="T8" fmla="*/ 0 w 319"/>
                <a:gd name="T9" fmla="*/ 124 h 318"/>
                <a:gd name="T10" fmla="*/ 127 w 319"/>
                <a:gd name="T11" fmla="*/ 251 h 318"/>
                <a:gd name="T12" fmla="*/ 190 w 319"/>
                <a:gd name="T13" fmla="*/ 234 h 318"/>
                <a:gd name="T14" fmla="*/ 266 w 319"/>
                <a:gd name="T15" fmla="*/ 310 h 318"/>
                <a:gd name="T16" fmla="*/ 293 w 319"/>
                <a:gd name="T17" fmla="*/ 310 h 318"/>
                <a:gd name="T18" fmla="*/ 311 w 319"/>
                <a:gd name="T19" fmla="*/ 291 h 318"/>
                <a:gd name="T20" fmla="*/ 309 w 319"/>
                <a:gd name="T21" fmla="*/ 267 h 318"/>
                <a:gd name="T22" fmla="*/ 38 w 319"/>
                <a:gd name="T23" fmla="*/ 124 h 318"/>
                <a:gd name="T24" fmla="*/ 123 w 319"/>
                <a:gd name="T25" fmla="*/ 38 h 318"/>
                <a:gd name="T26" fmla="*/ 213 w 319"/>
                <a:gd name="T27" fmla="*/ 127 h 318"/>
                <a:gd name="T28" fmla="*/ 127 w 319"/>
                <a:gd name="T29" fmla="*/ 213 h 318"/>
                <a:gd name="T30" fmla="*/ 38 w 319"/>
                <a:gd name="T31" fmla="*/ 124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9" h="318">
                  <a:moveTo>
                    <a:pt x="309" y="267"/>
                  </a:moveTo>
                  <a:cubicBezTo>
                    <a:pt x="233" y="192"/>
                    <a:pt x="233" y="192"/>
                    <a:pt x="233" y="192"/>
                  </a:cubicBezTo>
                  <a:cubicBezTo>
                    <a:pt x="244" y="173"/>
                    <a:pt x="251" y="151"/>
                    <a:pt x="251" y="127"/>
                  </a:cubicBezTo>
                  <a:cubicBezTo>
                    <a:pt x="251" y="59"/>
                    <a:pt x="192" y="0"/>
                    <a:pt x="123" y="0"/>
                  </a:cubicBezTo>
                  <a:cubicBezTo>
                    <a:pt x="55" y="0"/>
                    <a:pt x="0" y="55"/>
                    <a:pt x="0" y="124"/>
                  </a:cubicBezTo>
                  <a:cubicBezTo>
                    <a:pt x="0" y="192"/>
                    <a:pt x="59" y="251"/>
                    <a:pt x="127" y="251"/>
                  </a:cubicBezTo>
                  <a:cubicBezTo>
                    <a:pt x="150" y="251"/>
                    <a:pt x="171" y="245"/>
                    <a:pt x="190" y="234"/>
                  </a:cubicBezTo>
                  <a:cubicBezTo>
                    <a:pt x="266" y="310"/>
                    <a:pt x="266" y="310"/>
                    <a:pt x="266" y="310"/>
                  </a:cubicBezTo>
                  <a:cubicBezTo>
                    <a:pt x="273" y="318"/>
                    <a:pt x="285" y="318"/>
                    <a:pt x="293" y="310"/>
                  </a:cubicBezTo>
                  <a:cubicBezTo>
                    <a:pt x="311" y="291"/>
                    <a:pt x="311" y="291"/>
                    <a:pt x="311" y="291"/>
                  </a:cubicBezTo>
                  <a:cubicBezTo>
                    <a:pt x="319" y="284"/>
                    <a:pt x="316" y="275"/>
                    <a:pt x="309" y="267"/>
                  </a:cubicBezTo>
                  <a:close/>
                  <a:moveTo>
                    <a:pt x="38" y="124"/>
                  </a:moveTo>
                  <a:cubicBezTo>
                    <a:pt x="38" y="76"/>
                    <a:pt x="76" y="38"/>
                    <a:pt x="123" y="38"/>
                  </a:cubicBezTo>
                  <a:cubicBezTo>
                    <a:pt x="171" y="38"/>
                    <a:pt x="213" y="80"/>
                    <a:pt x="213" y="127"/>
                  </a:cubicBezTo>
                  <a:cubicBezTo>
                    <a:pt x="213" y="175"/>
                    <a:pt x="175" y="213"/>
                    <a:pt x="127" y="213"/>
                  </a:cubicBezTo>
                  <a:cubicBezTo>
                    <a:pt x="80" y="213"/>
                    <a:pt x="38" y="171"/>
                    <a:pt x="38" y="124"/>
                  </a:cubicBezTo>
                  <a:close/>
                </a:path>
              </a:pathLst>
            </a:cu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cxnSp>
          <p:nvCxnSpPr>
            <p:cNvPr id="41" name="Straight Connector 83">
              <a:extLst>
                <a:ext uri="{FF2B5EF4-FFF2-40B4-BE49-F238E27FC236}">
                  <a16:creationId xmlns:a16="http://schemas.microsoft.com/office/drawing/2014/main" id="{B1891413-D8BC-4E06-B7C8-C51634794774}"/>
                </a:ext>
              </a:extLst>
            </p:cNvPr>
            <p:cNvCxnSpPr/>
            <p:nvPr/>
          </p:nvCxnSpPr>
          <p:spPr>
            <a:xfrm flipH="1">
              <a:off x="779524" y="3347736"/>
              <a:ext cx="7655077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Content Placeholder 2">
              <a:extLst>
                <a:ext uri="{FF2B5EF4-FFF2-40B4-BE49-F238E27FC236}">
                  <a16:creationId xmlns:a16="http://schemas.microsoft.com/office/drawing/2014/main" id="{A09AE9D6-33FD-4C11-8C8C-2163D179B5F8}"/>
                </a:ext>
              </a:extLst>
            </p:cNvPr>
            <p:cNvSpPr txBox="1">
              <a:spLocks/>
            </p:cNvSpPr>
            <p:nvPr/>
          </p:nvSpPr>
          <p:spPr>
            <a:xfrm>
              <a:off x="3691445" y="1283122"/>
              <a:ext cx="1984376" cy="412999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开篇概述</a:t>
              </a:r>
              <a:endParaRPr 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75" name="PA-矩形 4">
            <a:extLst>
              <a:ext uri="{FF2B5EF4-FFF2-40B4-BE49-F238E27FC236}">
                <a16:creationId xmlns:a16="http://schemas.microsoft.com/office/drawing/2014/main" id="{ECC3BC37-56ED-49E6-B132-9CF6B00BC24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48230" y="4129971"/>
            <a:ext cx="203199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76" name="PA-矩形 4">
            <a:extLst>
              <a:ext uri="{FF2B5EF4-FFF2-40B4-BE49-F238E27FC236}">
                <a16:creationId xmlns:a16="http://schemas.microsoft.com/office/drawing/2014/main" id="{84DA8CB9-742A-4B18-9AC5-1D772B50F15E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802744" y="4129971"/>
            <a:ext cx="203199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79" name="PA-矩形 4">
            <a:extLst>
              <a:ext uri="{FF2B5EF4-FFF2-40B4-BE49-F238E27FC236}">
                <a16:creationId xmlns:a16="http://schemas.microsoft.com/office/drawing/2014/main" id="{1E1A728F-C471-4D45-BAE9-EF2152589B5E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357258" y="4129971"/>
            <a:ext cx="203199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80" name="PA-矩形 4">
            <a:extLst>
              <a:ext uri="{FF2B5EF4-FFF2-40B4-BE49-F238E27FC236}">
                <a16:creationId xmlns:a16="http://schemas.microsoft.com/office/drawing/2014/main" id="{9ABF64AE-C8F1-4869-9D43-843A79791657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8911773" y="4129971"/>
            <a:ext cx="203199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83F9BBB0-5107-4084-A8BD-372D761C62B2}"/>
              </a:ext>
            </a:extLst>
          </p:cNvPr>
          <p:cNvSpPr/>
          <p:nvPr/>
        </p:nvSpPr>
        <p:spPr>
          <a:xfrm>
            <a:off x="1589315" y="3514271"/>
            <a:ext cx="1349829" cy="46445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开篇概述</a:t>
            </a:r>
          </a:p>
        </p:txBody>
      </p:sp>
      <p:sp>
        <p:nvSpPr>
          <p:cNvPr id="82" name="矩形: 圆角 81">
            <a:extLst>
              <a:ext uri="{FF2B5EF4-FFF2-40B4-BE49-F238E27FC236}">
                <a16:creationId xmlns:a16="http://schemas.microsoft.com/office/drawing/2014/main" id="{73C6D72C-111F-413E-AD72-B06184C55F3F}"/>
              </a:ext>
            </a:extLst>
          </p:cNvPr>
          <p:cNvSpPr/>
          <p:nvPr/>
        </p:nvSpPr>
        <p:spPr>
          <a:xfrm>
            <a:off x="4143829" y="3514271"/>
            <a:ext cx="1349829" cy="46445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开篇概述</a:t>
            </a:r>
          </a:p>
        </p:txBody>
      </p:sp>
      <p:sp>
        <p:nvSpPr>
          <p:cNvPr id="83" name="矩形: 圆角 82">
            <a:extLst>
              <a:ext uri="{FF2B5EF4-FFF2-40B4-BE49-F238E27FC236}">
                <a16:creationId xmlns:a16="http://schemas.microsoft.com/office/drawing/2014/main" id="{200AF6C1-E775-42BD-85D2-5516CDBA9413}"/>
              </a:ext>
            </a:extLst>
          </p:cNvPr>
          <p:cNvSpPr/>
          <p:nvPr/>
        </p:nvSpPr>
        <p:spPr>
          <a:xfrm>
            <a:off x="6698343" y="3514271"/>
            <a:ext cx="1349829" cy="46445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开篇概述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504EBC1F-3F3C-4CBA-8F5A-5B6EAF1AFD36}"/>
              </a:ext>
            </a:extLst>
          </p:cNvPr>
          <p:cNvSpPr/>
          <p:nvPr/>
        </p:nvSpPr>
        <p:spPr>
          <a:xfrm>
            <a:off x="9252858" y="3514271"/>
            <a:ext cx="1349829" cy="46445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开篇概述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07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 animBg="1"/>
      <p:bldP spid="75" grpId="0"/>
      <p:bldP spid="76" grpId="0"/>
      <p:bldP spid="79" grpId="0"/>
      <p:bldP spid="80" grpId="0"/>
      <p:bldP spid="13" grpId="0" animBg="1"/>
      <p:bldP spid="82" grpId="0" animBg="1"/>
      <p:bldP spid="83" grpId="0" animBg="1"/>
      <p:bldP spid="8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9A2F21AA-F6EB-4E6E-876F-173478445968}"/>
              </a:ext>
            </a:extLst>
          </p:cNvPr>
          <p:cNvSpPr/>
          <p:nvPr/>
        </p:nvSpPr>
        <p:spPr>
          <a:xfrm>
            <a:off x="7759700" y="3185885"/>
            <a:ext cx="3149600" cy="2946400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A-矩形 4">
            <a:extLst>
              <a:ext uri="{FF2B5EF4-FFF2-40B4-BE49-F238E27FC236}">
                <a16:creationId xmlns:a16="http://schemas.microsoft.com/office/drawing/2014/main" id="{1AF7FEBD-9525-451C-B6F3-253A6ED28D0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244271" y="1746642"/>
            <a:ext cx="7335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</a:t>
            </a:r>
          </a:p>
        </p:txBody>
      </p:sp>
      <p:sp>
        <p:nvSpPr>
          <p:cNvPr id="13" name="PA-矩形 4">
            <a:extLst>
              <a:ext uri="{FF2B5EF4-FFF2-40B4-BE49-F238E27FC236}">
                <a16:creationId xmlns:a16="http://schemas.microsoft.com/office/drawing/2014/main" id="{4D96D4FE-294E-4D83-97D9-9E0D60DB0AF0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351799" y="3311396"/>
            <a:ext cx="5144936" cy="105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调整文字文本的行间距。设置合适的文字格式，调整文字文本的行间距。调整文字文本的行间距。设置合适的文字格式，调整文字文本的行间距。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D4B484EB-65D8-4D1F-A1AB-BF54974F2A89}"/>
              </a:ext>
            </a:extLst>
          </p:cNvPr>
          <p:cNvSpPr/>
          <p:nvPr/>
        </p:nvSpPr>
        <p:spPr>
          <a:xfrm>
            <a:off x="952500" y="3496846"/>
            <a:ext cx="685800" cy="685800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01</a:t>
            </a:r>
            <a:endParaRPr lang="zh-CN" altLang="en-US" sz="20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0ED819D-FD9D-43CB-8EA4-A2136F592137}"/>
              </a:ext>
            </a:extLst>
          </p:cNvPr>
          <p:cNvCxnSpPr/>
          <p:nvPr/>
        </p:nvCxnSpPr>
        <p:spPr>
          <a:xfrm>
            <a:off x="1995050" y="3268246"/>
            <a:ext cx="0" cy="1143000"/>
          </a:xfrm>
          <a:prstGeom prst="lin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5400000" scaled="1"/>
            <a:tileRect/>
          </a:gradFill>
          <a:ln w="127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PA-矩形 4">
            <a:extLst>
              <a:ext uri="{FF2B5EF4-FFF2-40B4-BE49-F238E27FC236}">
                <a16:creationId xmlns:a16="http://schemas.microsoft.com/office/drawing/2014/main" id="{15B4340F-6467-4862-AA14-7BDBD2AFC98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351799" y="4943862"/>
            <a:ext cx="5144936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4C174C3E-5F8F-4143-B4AD-4EB77C9D4C4D}"/>
              </a:ext>
            </a:extLst>
          </p:cNvPr>
          <p:cNvSpPr/>
          <p:nvPr/>
        </p:nvSpPr>
        <p:spPr>
          <a:xfrm>
            <a:off x="952500" y="4944646"/>
            <a:ext cx="685800" cy="685800"/>
          </a:xfrm>
          <a:prstGeom prst="ellips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02</a:t>
            </a:r>
            <a:endParaRPr lang="zh-CN" altLang="en-US" sz="20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7BE19B72-5B0F-402D-A263-71FC68FC98A1}"/>
              </a:ext>
            </a:extLst>
          </p:cNvPr>
          <p:cNvCxnSpPr/>
          <p:nvPr/>
        </p:nvCxnSpPr>
        <p:spPr>
          <a:xfrm>
            <a:off x="1995050" y="4716046"/>
            <a:ext cx="0" cy="1143000"/>
          </a:xfrm>
          <a:prstGeom prst="line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5400000" scaled="1"/>
            <a:tileRect/>
          </a:gradFill>
          <a:ln w="127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B3030A46-DB92-48EE-BC5F-48E210EBA953}"/>
              </a:ext>
            </a:extLst>
          </p:cNvPr>
          <p:cNvSpPr/>
          <p:nvPr/>
        </p:nvSpPr>
        <p:spPr>
          <a:xfrm>
            <a:off x="7986486" y="3185885"/>
            <a:ext cx="3149600" cy="2946400"/>
          </a:xfrm>
          <a:prstGeom prst="rect">
            <a:avLst/>
          </a:prstGeom>
          <a:blipFill dpi="0" rotWithShape="1">
            <a:blip r:embed="rId5"/>
            <a:srcRect/>
            <a:stretch>
              <a:fillRect r="-29000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E715ABE-9081-4140-BE47-8FC3F69B423D}"/>
              </a:ext>
            </a:extLst>
          </p:cNvPr>
          <p:cNvSpPr/>
          <p:nvPr/>
        </p:nvSpPr>
        <p:spPr>
          <a:xfrm>
            <a:off x="4971143" y="2514600"/>
            <a:ext cx="2249714" cy="47897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开篇概述</a:t>
            </a:r>
            <a:endParaRPr lang="zh-CN" altLang="en-US" sz="2400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01-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论文选题概述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89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  <p:bldP spid="12" grpId="0"/>
      <p:bldP spid="13" grpId="0"/>
      <p:bldP spid="14" grpId="0" animBg="1"/>
      <p:bldP spid="16" grpId="0"/>
      <p:bldP spid="17" grpId="0" animBg="1"/>
      <p:bldP spid="9" grpId="0" animBg="1"/>
      <p:bldP spid="10" grpId="0" animBg="1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804B52EC-CAC5-4784-9F97-E008F582074B}"/>
              </a:ext>
            </a:extLst>
          </p:cNvPr>
          <p:cNvGrpSpPr/>
          <p:nvPr/>
        </p:nvGrpSpPr>
        <p:grpSpPr>
          <a:xfrm>
            <a:off x="857091" y="2195326"/>
            <a:ext cx="3081712" cy="3081711"/>
            <a:chOff x="818569" y="2513546"/>
            <a:chExt cx="3081712" cy="3081711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3EDD293E-7091-4AFD-9FA4-68C4B4043A2F}"/>
                </a:ext>
              </a:extLst>
            </p:cNvPr>
            <p:cNvGrpSpPr/>
            <p:nvPr/>
          </p:nvGrpSpPr>
          <p:grpSpPr>
            <a:xfrm>
              <a:off x="818569" y="2513546"/>
              <a:ext cx="3081712" cy="3081711"/>
              <a:chOff x="818569" y="2513546"/>
              <a:chExt cx="3081712" cy="3081711"/>
            </a:xfrm>
          </p:grpSpPr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A1F991F8-5849-4E0D-8DCF-956268113DF2}"/>
                  </a:ext>
                </a:extLst>
              </p:cNvPr>
              <p:cNvSpPr/>
              <p:nvPr/>
            </p:nvSpPr>
            <p:spPr>
              <a:xfrm rot="5400000">
                <a:off x="818569" y="2513546"/>
                <a:ext cx="3081711" cy="3081712"/>
              </a:xfrm>
              <a:prstGeom prst="ellipse">
                <a:avLst/>
              </a:prstGeom>
              <a:gradFill flip="none" rotWithShape="1">
                <a:gsLst>
                  <a:gs pos="14000">
                    <a:srgbClr val="A80000"/>
                  </a:gs>
                  <a:gs pos="100000">
                    <a:srgbClr val="C00000">
                      <a:alpha val="58000"/>
                    </a:srgbClr>
                  </a:gs>
                </a:gsLst>
                <a:lin ang="54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A106F10A-C1AE-4282-8F6E-740BD6CE601B}"/>
                  </a:ext>
                </a:extLst>
              </p:cNvPr>
              <p:cNvSpPr/>
              <p:nvPr/>
            </p:nvSpPr>
            <p:spPr>
              <a:xfrm>
                <a:off x="1122595" y="2817571"/>
                <a:ext cx="2473661" cy="2473661"/>
              </a:xfrm>
              <a:prstGeom prst="ellipse">
                <a:avLst/>
              </a:pr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14" name="PA-矩形 4">
                <a:extLst>
                  <a:ext uri="{FF2B5EF4-FFF2-40B4-BE49-F238E27FC236}">
                    <a16:creationId xmlns:a16="http://schemas.microsoft.com/office/drawing/2014/main" id="{E5BAC3BC-CE4B-4AD6-9122-C461D5E39378}"/>
                  </a:ext>
                </a:extLst>
              </p:cNvPr>
              <p:cNvSpPr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1340649" y="3733646"/>
                <a:ext cx="2037552" cy="5539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anchor="ctr" anchorCtr="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3600" dirty="0">
                    <a:gradFill>
                      <a:gsLst>
                        <a:gs pos="14000">
                          <a:srgbClr val="A80000"/>
                        </a:gs>
                        <a:gs pos="100000">
                          <a:srgbClr val="C00000">
                            <a:alpha val="58000"/>
                          </a:srgbClr>
                        </a:gs>
                      </a:gsLst>
                      <a:lin ang="10800000" scaled="0"/>
                    </a:gradFill>
                    <a:latin typeface="字魂59号-创粗黑" panose="00000500000000000000" pitchFamily="2" charset="-122"/>
                    <a:ea typeface="字魂59号-创粗黑" panose="00000500000000000000" pitchFamily="2" charset="-122"/>
                    <a:sym typeface="字魂59号-创粗黑" panose="00000500000000000000" pitchFamily="2" charset="-122"/>
                  </a:rPr>
                  <a:t>开篇概述</a:t>
                </a:r>
              </a:p>
            </p:txBody>
          </p:sp>
        </p:grpSp>
        <p:sp>
          <p:nvSpPr>
            <p:cNvPr id="15" name="PA-矩形 4">
              <a:extLst>
                <a:ext uri="{FF2B5EF4-FFF2-40B4-BE49-F238E27FC236}">
                  <a16:creationId xmlns:a16="http://schemas.microsoft.com/office/drawing/2014/main" id="{DFF1E579-2EEE-4DCB-85BC-1F9F3E687E5E}"/>
                </a:ext>
              </a:extLst>
            </p:cNvPr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1442250" y="4381422"/>
              <a:ext cx="1834350" cy="169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KAIPIANGAISHU</a:t>
              </a:r>
              <a:endParaRPr lang="zh-CN" altLang="en-US" sz="1100" dirty="0">
                <a:solidFill>
                  <a:schemeClr val="bg1">
                    <a:lumMod val="50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1F624267-E858-4FE4-AB51-C18FF0BC7925}"/>
              </a:ext>
            </a:extLst>
          </p:cNvPr>
          <p:cNvSpPr/>
          <p:nvPr/>
        </p:nvSpPr>
        <p:spPr>
          <a:xfrm>
            <a:off x="4244679" y="4467958"/>
            <a:ext cx="2801515" cy="513620"/>
          </a:xfrm>
          <a:prstGeom prst="round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输入标题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80BE8E6F-856B-4E7A-ADF2-57F6E7E973E1}"/>
              </a:ext>
            </a:extLst>
          </p:cNvPr>
          <p:cNvSpPr/>
          <p:nvPr/>
        </p:nvSpPr>
        <p:spPr>
          <a:xfrm>
            <a:off x="4244679" y="5069624"/>
            <a:ext cx="2801515" cy="513620"/>
          </a:xfrm>
          <a:prstGeom prst="round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输入标题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6DA1EFFF-C734-4EAB-BB0D-A916248E4595}"/>
              </a:ext>
            </a:extLst>
          </p:cNvPr>
          <p:cNvSpPr/>
          <p:nvPr/>
        </p:nvSpPr>
        <p:spPr>
          <a:xfrm>
            <a:off x="8124334" y="4467958"/>
            <a:ext cx="1348709" cy="1115286"/>
          </a:xfrm>
          <a:prstGeom prst="round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输入标题</a:t>
            </a:r>
          </a:p>
        </p:txBody>
      </p:sp>
      <p:sp>
        <p:nvSpPr>
          <p:cNvPr id="20" name="PA-箭头: 左 69">
            <a:extLst>
              <a:ext uri="{FF2B5EF4-FFF2-40B4-BE49-F238E27FC236}">
                <a16:creationId xmlns:a16="http://schemas.microsoft.com/office/drawing/2014/main" id="{F1FC321B-3F95-44E0-90CC-50F33E9DDC2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7301841" y="4467958"/>
            <a:ext cx="693846" cy="1115286"/>
          </a:xfrm>
          <a:custGeom>
            <a:avLst/>
            <a:gdLst>
              <a:gd name="connsiteX0" fmla="*/ 0 w 2999150"/>
              <a:gd name="connsiteY0" fmla="*/ 742780 h 1485560"/>
              <a:gd name="connsiteX1" fmla="*/ 742780 w 2999150"/>
              <a:gd name="connsiteY1" fmla="*/ 0 h 1485560"/>
              <a:gd name="connsiteX2" fmla="*/ 742780 w 2999150"/>
              <a:gd name="connsiteY2" fmla="*/ 371390 h 1485560"/>
              <a:gd name="connsiteX3" fmla="*/ 2999150 w 2999150"/>
              <a:gd name="connsiteY3" fmla="*/ 371390 h 1485560"/>
              <a:gd name="connsiteX4" fmla="*/ 2999150 w 2999150"/>
              <a:gd name="connsiteY4" fmla="*/ 1114170 h 1485560"/>
              <a:gd name="connsiteX5" fmla="*/ 742780 w 2999150"/>
              <a:gd name="connsiteY5" fmla="*/ 1114170 h 1485560"/>
              <a:gd name="connsiteX6" fmla="*/ 742780 w 2999150"/>
              <a:gd name="connsiteY6" fmla="*/ 1485560 h 1485560"/>
              <a:gd name="connsiteX7" fmla="*/ 0 w 2999150"/>
              <a:gd name="connsiteY7" fmla="*/ 742780 h 1485560"/>
              <a:gd name="connsiteX0" fmla="*/ 0 w 3008982"/>
              <a:gd name="connsiteY0" fmla="*/ 1639751 h 2382531"/>
              <a:gd name="connsiteX1" fmla="*/ 742780 w 3008982"/>
              <a:gd name="connsiteY1" fmla="*/ 896971 h 2382531"/>
              <a:gd name="connsiteX2" fmla="*/ 742780 w 3008982"/>
              <a:gd name="connsiteY2" fmla="*/ 1268361 h 2382531"/>
              <a:gd name="connsiteX3" fmla="*/ 3008982 w 3008982"/>
              <a:gd name="connsiteY3" fmla="*/ 0 h 2382531"/>
              <a:gd name="connsiteX4" fmla="*/ 2999150 w 3008982"/>
              <a:gd name="connsiteY4" fmla="*/ 2011141 h 2382531"/>
              <a:gd name="connsiteX5" fmla="*/ 742780 w 3008982"/>
              <a:gd name="connsiteY5" fmla="*/ 2011141 h 2382531"/>
              <a:gd name="connsiteX6" fmla="*/ 742780 w 3008982"/>
              <a:gd name="connsiteY6" fmla="*/ 2382531 h 2382531"/>
              <a:gd name="connsiteX7" fmla="*/ 0 w 3008982"/>
              <a:gd name="connsiteY7" fmla="*/ 1639751 h 2382531"/>
              <a:gd name="connsiteX0" fmla="*/ 0 w 3008982"/>
              <a:gd name="connsiteY0" fmla="*/ 1639751 h 3279502"/>
              <a:gd name="connsiteX1" fmla="*/ 742780 w 3008982"/>
              <a:gd name="connsiteY1" fmla="*/ 896971 h 3279502"/>
              <a:gd name="connsiteX2" fmla="*/ 742780 w 3008982"/>
              <a:gd name="connsiteY2" fmla="*/ 1268361 h 3279502"/>
              <a:gd name="connsiteX3" fmla="*/ 3008982 w 3008982"/>
              <a:gd name="connsiteY3" fmla="*/ 0 h 3279502"/>
              <a:gd name="connsiteX4" fmla="*/ 2979486 w 3008982"/>
              <a:gd name="connsiteY4" fmla="*/ 3279502 h 3279502"/>
              <a:gd name="connsiteX5" fmla="*/ 742780 w 3008982"/>
              <a:gd name="connsiteY5" fmla="*/ 2011141 h 3279502"/>
              <a:gd name="connsiteX6" fmla="*/ 742780 w 3008982"/>
              <a:gd name="connsiteY6" fmla="*/ 2382531 h 3279502"/>
              <a:gd name="connsiteX7" fmla="*/ 0 w 3008982"/>
              <a:gd name="connsiteY7" fmla="*/ 1639751 h 3279502"/>
              <a:gd name="connsiteX0" fmla="*/ 0 w 3008982"/>
              <a:gd name="connsiteY0" fmla="*/ 1639751 h 3299167"/>
              <a:gd name="connsiteX1" fmla="*/ 742780 w 3008982"/>
              <a:gd name="connsiteY1" fmla="*/ 896971 h 3299167"/>
              <a:gd name="connsiteX2" fmla="*/ 742780 w 3008982"/>
              <a:gd name="connsiteY2" fmla="*/ 1268361 h 3299167"/>
              <a:gd name="connsiteX3" fmla="*/ 3008982 w 3008982"/>
              <a:gd name="connsiteY3" fmla="*/ 0 h 3299167"/>
              <a:gd name="connsiteX4" fmla="*/ 2999150 w 3008982"/>
              <a:gd name="connsiteY4" fmla="*/ 3299167 h 3299167"/>
              <a:gd name="connsiteX5" fmla="*/ 742780 w 3008982"/>
              <a:gd name="connsiteY5" fmla="*/ 2011141 h 3299167"/>
              <a:gd name="connsiteX6" fmla="*/ 742780 w 3008982"/>
              <a:gd name="connsiteY6" fmla="*/ 2382531 h 3299167"/>
              <a:gd name="connsiteX7" fmla="*/ 0 w 3008982"/>
              <a:gd name="connsiteY7" fmla="*/ 1639751 h 3299167"/>
              <a:gd name="connsiteX0" fmla="*/ 0 w 3008982"/>
              <a:gd name="connsiteY0" fmla="*/ 1639751 h 3299167"/>
              <a:gd name="connsiteX1" fmla="*/ 742780 w 3008982"/>
              <a:gd name="connsiteY1" fmla="*/ 896971 h 3299167"/>
              <a:gd name="connsiteX2" fmla="*/ 742780 w 3008982"/>
              <a:gd name="connsiteY2" fmla="*/ 1268361 h 3299167"/>
              <a:gd name="connsiteX3" fmla="*/ 3008982 w 3008982"/>
              <a:gd name="connsiteY3" fmla="*/ 0 h 3299167"/>
              <a:gd name="connsiteX4" fmla="*/ 2999150 w 3008982"/>
              <a:gd name="connsiteY4" fmla="*/ 3299167 h 3299167"/>
              <a:gd name="connsiteX5" fmla="*/ 742780 w 3008982"/>
              <a:gd name="connsiteY5" fmla="*/ 2011141 h 3299167"/>
              <a:gd name="connsiteX6" fmla="*/ 742780 w 3008982"/>
              <a:gd name="connsiteY6" fmla="*/ 2382531 h 3299167"/>
              <a:gd name="connsiteX7" fmla="*/ 0 w 3008982"/>
              <a:gd name="connsiteY7" fmla="*/ 1639751 h 3299167"/>
              <a:gd name="connsiteX0" fmla="*/ 0 w 3008982"/>
              <a:gd name="connsiteY0" fmla="*/ 1639751 h 3299167"/>
              <a:gd name="connsiteX1" fmla="*/ 742780 w 3008982"/>
              <a:gd name="connsiteY1" fmla="*/ 896971 h 3299167"/>
              <a:gd name="connsiteX2" fmla="*/ 742780 w 3008982"/>
              <a:gd name="connsiteY2" fmla="*/ 1268361 h 3299167"/>
              <a:gd name="connsiteX3" fmla="*/ 3008982 w 3008982"/>
              <a:gd name="connsiteY3" fmla="*/ 0 h 3299167"/>
              <a:gd name="connsiteX4" fmla="*/ 2999150 w 3008982"/>
              <a:gd name="connsiteY4" fmla="*/ 3299167 h 3299167"/>
              <a:gd name="connsiteX5" fmla="*/ 742780 w 3008982"/>
              <a:gd name="connsiteY5" fmla="*/ 2011141 h 3299167"/>
              <a:gd name="connsiteX6" fmla="*/ 742780 w 3008982"/>
              <a:gd name="connsiteY6" fmla="*/ 2382531 h 3299167"/>
              <a:gd name="connsiteX7" fmla="*/ 0 w 3008982"/>
              <a:gd name="connsiteY7" fmla="*/ 1639751 h 3299167"/>
              <a:gd name="connsiteX0" fmla="*/ 0 w 3008982"/>
              <a:gd name="connsiteY0" fmla="*/ 1639751 h 3299167"/>
              <a:gd name="connsiteX1" fmla="*/ 742780 w 3008982"/>
              <a:gd name="connsiteY1" fmla="*/ 896971 h 3299167"/>
              <a:gd name="connsiteX2" fmla="*/ 742780 w 3008982"/>
              <a:gd name="connsiteY2" fmla="*/ 1268361 h 3299167"/>
              <a:gd name="connsiteX3" fmla="*/ 3008982 w 3008982"/>
              <a:gd name="connsiteY3" fmla="*/ 0 h 3299167"/>
              <a:gd name="connsiteX4" fmla="*/ 2999150 w 3008982"/>
              <a:gd name="connsiteY4" fmla="*/ 3299167 h 3299167"/>
              <a:gd name="connsiteX5" fmla="*/ 742780 w 3008982"/>
              <a:gd name="connsiteY5" fmla="*/ 2011141 h 3299167"/>
              <a:gd name="connsiteX6" fmla="*/ 742780 w 3008982"/>
              <a:gd name="connsiteY6" fmla="*/ 2382531 h 3299167"/>
              <a:gd name="connsiteX7" fmla="*/ 0 w 3008982"/>
              <a:gd name="connsiteY7" fmla="*/ 1639751 h 3299167"/>
              <a:gd name="connsiteX0" fmla="*/ 0 w 3008982"/>
              <a:gd name="connsiteY0" fmla="*/ 1639751 h 3299167"/>
              <a:gd name="connsiteX1" fmla="*/ 742780 w 3008982"/>
              <a:gd name="connsiteY1" fmla="*/ 896971 h 3299167"/>
              <a:gd name="connsiteX2" fmla="*/ 742780 w 3008982"/>
              <a:gd name="connsiteY2" fmla="*/ 1268361 h 3299167"/>
              <a:gd name="connsiteX3" fmla="*/ 3008982 w 3008982"/>
              <a:gd name="connsiteY3" fmla="*/ 0 h 3299167"/>
              <a:gd name="connsiteX4" fmla="*/ 2999150 w 3008982"/>
              <a:gd name="connsiteY4" fmla="*/ 3299167 h 3299167"/>
              <a:gd name="connsiteX5" fmla="*/ 742780 w 3008982"/>
              <a:gd name="connsiteY5" fmla="*/ 2011141 h 3299167"/>
              <a:gd name="connsiteX6" fmla="*/ 742780 w 3008982"/>
              <a:gd name="connsiteY6" fmla="*/ 2382531 h 3299167"/>
              <a:gd name="connsiteX7" fmla="*/ 0 w 3008982"/>
              <a:gd name="connsiteY7" fmla="*/ 1639751 h 329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08982" h="3299167">
                <a:moveTo>
                  <a:pt x="0" y="1639751"/>
                </a:moveTo>
                <a:lnTo>
                  <a:pt x="742780" y="896971"/>
                </a:lnTo>
                <a:lnTo>
                  <a:pt x="742780" y="1268361"/>
                </a:lnTo>
                <a:cubicBezTo>
                  <a:pt x="1360529" y="1150374"/>
                  <a:pt x="2332239" y="1042219"/>
                  <a:pt x="3008982" y="0"/>
                </a:cubicBezTo>
                <a:cubicBezTo>
                  <a:pt x="3005705" y="670380"/>
                  <a:pt x="3002427" y="2628787"/>
                  <a:pt x="2999150" y="3299167"/>
                </a:cubicBezTo>
                <a:cubicBezTo>
                  <a:pt x="2335517" y="2220896"/>
                  <a:pt x="1347419" y="2125851"/>
                  <a:pt x="742780" y="2011141"/>
                </a:cubicBezTo>
                <a:lnTo>
                  <a:pt x="742780" y="2382531"/>
                </a:lnTo>
                <a:lnTo>
                  <a:pt x="0" y="1639751"/>
                </a:lnTo>
                <a:close/>
              </a:path>
            </a:pathLst>
          </a:cu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B6EC85AB-664B-417A-BBB1-7BF03BAE6E0A}"/>
              </a:ext>
            </a:extLst>
          </p:cNvPr>
          <p:cNvSpPr/>
          <p:nvPr/>
        </p:nvSpPr>
        <p:spPr>
          <a:xfrm>
            <a:off x="9665189" y="4467958"/>
            <a:ext cx="1669720" cy="1115286"/>
          </a:xfrm>
          <a:prstGeom prst="round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输入标题</a:t>
            </a:r>
          </a:p>
        </p:txBody>
      </p:sp>
      <p:sp>
        <p:nvSpPr>
          <p:cNvPr id="24" name="PA-矩形 4">
            <a:extLst>
              <a:ext uri="{FF2B5EF4-FFF2-40B4-BE49-F238E27FC236}">
                <a16:creationId xmlns:a16="http://schemas.microsoft.com/office/drawing/2014/main" id="{F792E0F9-B64F-4F53-AD03-A1173490CC4B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819900" y="1897866"/>
            <a:ext cx="4493501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25" name="PA-矩形 4">
            <a:extLst>
              <a:ext uri="{FF2B5EF4-FFF2-40B4-BE49-F238E27FC236}">
                <a16:creationId xmlns:a16="http://schemas.microsoft.com/office/drawing/2014/main" id="{7F2996BD-A36F-454E-9506-A48BA52EC01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19900" y="3167866"/>
            <a:ext cx="4493501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1728F52B-7FAE-452A-AFC8-20FCF87380FB}"/>
              </a:ext>
            </a:extLst>
          </p:cNvPr>
          <p:cNvSpPr/>
          <p:nvPr/>
        </p:nvSpPr>
        <p:spPr>
          <a:xfrm>
            <a:off x="6429890" y="2016919"/>
            <a:ext cx="45719" cy="171926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E1DA9E3F-CD37-4AB1-9A78-0D6904D8C50D}"/>
              </a:ext>
            </a:extLst>
          </p:cNvPr>
          <p:cNvSpPr/>
          <p:nvPr/>
        </p:nvSpPr>
        <p:spPr>
          <a:xfrm>
            <a:off x="6819900" y="2819400"/>
            <a:ext cx="520700" cy="114300"/>
          </a:xfrm>
          <a:prstGeom prst="round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8284EA12-CEEB-41FD-AE23-3729B68813DB}"/>
              </a:ext>
            </a:extLst>
          </p:cNvPr>
          <p:cNvGrpSpPr/>
          <p:nvPr/>
        </p:nvGrpSpPr>
        <p:grpSpPr>
          <a:xfrm>
            <a:off x="4212159" y="1968500"/>
            <a:ext cx="1943100" cy="1943100"/>
            <a:chOff x="3335859" y="1625600"/>
            <a:chExt cx="2019300" cy="2019300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D13DA165-938A-4C8C-A248-0BCF83079FAF}"/>
                </a:ext>
              </a:extLst>
            </p:cNvPr>
            <p:cNvSpPr/>
            <p:nvPr/>
          </p:nvSpPr>
          <p:spPr>
            <a:xfrm>
              <a:off x="3335859" y="1625600"/>
              <a:ext cx="2019300" cy="2019300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30" name="Freeform 84">
              <a:extLst>
                <a:ext uri="{FF2B5EF4-FFF2-40B4-BE49-F238E27FC236}">
                  <a16:creationId xmlns:a16="http://schemas.microsoft.com/office/drawing/2014/main" id="{ECC43688-30BB-43D5-961C-7326D4A121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6918" y="2002357"/>
              <a:ext cx="1113382" cy="1113388"/>
            </a:xfrm>
            <a:custGeom>
              <a:avLst/>
              <a:gdLst>
                <a:gd name="T0" fmla="*/ 2147483646 w 602"/>
                <a:gd name="T1" fmla="*/ 2147483646 h 602"/>
                <a:gd name="T2" fmla="*/ 2147483646 w 602"/>
                <a:gd name="T3" fmla="*/ 2147483646 h 602"/>
                <a:gd name="T4" fmla="*/ 2147483646 w 602"/>
                <a:gd name="T5" fmla="*/ 0 h 602"/>
                <a:gd name="T6" fmla="*/ 2147483646 w 602"/>
                <a:gd name="T7" fmla="*/ 2147483646 h 602"/>
                <a:gd name="T8" fmla="*/ 2147483646 w 602"/>
                <a:gd name="T9" fmla="*/ 2147483646 h 602"/>
                <a:gd name="T10" fmla="*/ 2147483646 w 602"/>
                <a:gd name="T11" fmla="*/ 2147483646 h 602"/>
                <a:gd name="T12" fmla="*/ 2147483646 w 602"/>
                <a:gd name="T13" fmla="*/ 2147483646 h 602"/>
                <a:gd name="T14" fmla="*/ 0 w 602"/>
                <a:gd name="T15" fmla="*/ 2147483646 h 602"/>
                <a:gd name="T16" fmla="*/ 2147483646 w 602"/>
                <a:gd name="T17" fmla="*/ 2147483646 h 602"/>
                <a:gd name="T18" fmla="*/ 2147483646 w 602"/>
                <a:gd name="T19" fmla="*/ 2147483646 h 602"/>
                <a:gd name="T20" fmla="*/ 2147483646 w 602"/>
                <a:gd name="T21" fmla="*/ 2147483646 h 602"/>
                <a:gd name="T22" fmla="*/ 2147483646 w 602"/>
                <a:gd name="T23" fmla="*/ 2147483646 h 60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602" h="602">
                  <a:moveTo>
                    <a:pt x="332" y="268"/>
                  </a:moveTo>
                  <a:lnTo>
                    <a:pt x="332" y="268"/>
                  </a:lnTo>
                  <a:cubicBezTo>
                    <a:pt x="332" y="0"/>
                    <a:pt x="332" y="0"/>
                    <a:pt x="332" y="0"/>
                  </a:cubicBezTo>
                  <a:cubicBezTo>
                    <a:pt x="481" y="0"/>
                    <a:pt x="601" y="120"/>
                    <a:pt x="601" y="268"/>
                  </a:cubicBezTo>
                  <a:lnTo>
                    <a:pt x="332" y="268"/>
                  </a:lnTo>
                  <a:close/>
                  <a:moveTo>
                    <a:pt x="276" y="601"/>
                  </a:moveTo>
                  <a:lnTo>
                    <a:pt x="276" y="601"/>
                  </a:lnTo>
                  <a:cubicBezTo>
                    <a:pt x="120" y="601"/>
                    <a:pt x="0" y="480"/>
                    <a:pt x="0" y="325"/>
                  </a:cubicBezTo>
                  <a:cubicBezTo>
                    <a:pt x="0" y="176"/>
                    <a:pt x="120" y="56"/>
                    <a:pt x="276" y="56"/>
                  </a:cubicBezTo>
                  <a:cubicBezTo>
                    <a:pt x="276" y="325"/>
                    <a:pt x="276" y="325"/>
                    <a:pt x="276" y="325"/>
                  </a:cubicBezTo>
                  <a:cubicBezTo>
                    <a:pt x="544" y="325"/>
                    <a:pt x="544" y="325"/>
                    <a:pt x="544" y="325"/>
                  </a:cubicBezTo>
                  <a:cubicBezTo>
                    <a:pt x="544" y="480"/>
                    <a:pt x="424" y="601"/>
                    <a:pt x="276" y="6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01-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论文选题概述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20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4" grpId="0"/>
      <p:bldP spid="25" grpId="0"/>
      <p:bldP spid="22" grpId="0" animBg="1"/>
      <p:bldP spid="29" grpId="0" animBg="1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49026B4D-3117-46D0-BE86-FD05AE77F419}"/>
              </a:ext>
            </a:extLst>
          </p:cNvPr>
          <p:cNvSpPr/>
          <p:nvPr/>
        </p:nvSpPr>
        <p:spPr>
          <a:xfrm flipH="1" flipV="1">
            <a:off x="14513" y="602721"/>
            <a:ext cx="667658" cy="45719"/>
          </a:xfrm>
          <a:prstGeom prst="rect">
            <a:avLst/>
          </a:prstGeom>
          <a:gradFill flip="none" rotWithShape="1"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10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303F817-A0F6-4426-9B07-54B388D7A25E}"/>
              </a:ext>
            </a:extLst>
          </p:cNvPr>
          <p:cNvCxnSpPr>
            <a:cxnSpLocks/>
          </p:cNvCxnSpPr>
          <p:nvPr/>
        </p:nvCxnSpPr>
        <p:spPr>
          <a:xfrm>
            <a:off x="3425372" y="625580"/>
            <a:ext cx="8766628" cy="0"/>
          </a:xfrm>
          <a:prstGeom prst="line">
            <a:avLst/>
          </a:prstGeom>
          <a:ln w="19050">
            <a:solidFill>
              <a:srgbClr val="A8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4D40EEE-CBAC-49FB-B295-350B945E4A7F}"/>
              </a:ext>
            </a:extLst>
          </p:cNvPr>
          <p:cNvGrpSpPr/>
          <p:nvPr/>
        </p:nvGrpSpPr>
        <p:grpSpPr>
          <a:xfrm>
            <a:off x="1021573" y="1952259"/>
            <a:ext cx="3696619" cy="1597359"/>
            <a:chOff x="1027094" y="1876484"/>
            <a:chExt cx="3696619" cy="1597359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CDC91D55-6731-4F06-ABEF-26E5C2D0160D}"/>
                </a:ext>
              </a:extLst>
            </p:cNvPr>
            <p:cNvGrpSpPr/>
            <p:nvPr/>
          </p:nvGrpSpPr>
          <p:grpSpPr>
            <a:xfrm>
              <a:off x="1027094" y="1876484"/>
              <a:ext cx="1641356" cy="1597359"/>
              <a:chOff x="1863777" y="1617922"/>
              <a:chExt cx="1879172" cy="1828800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B4BAF2CE-B5D1-416A-9A60-3802DE5E224B}"/>
                  </a:ext>
                </a:extLst>
              </p:cNvPr>
              <p:cNvSpPr/>
              <p:nvPr/>
            </p:nvSpPr>
            <p:spPr>
              <a:xfrm>
                <a:off x="1863777" y="1617922"/>
                <a:ext cx="1828800" cy="1828800"/>
              </a:xfrm>
              <a:prstGeom prst="ellipse">
                <a:avLst/>
              </a:prstGeom>
              <a:noFill/>
              <a:ln w="12700" cap="flat" cmpd="sng" algn="ctr">
                <a:solidFill>
                  <a:srgbClr val="A80000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135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  <a:cs typeface="+mn-ea"/>
                    <a:sym typeface="字魂59号-创粗黑" panose="00000500000000000000" pitchFamily="2" charset="-122"/>
                  </a:rPr>
                  <a:t>0.25%</a:t>
                </a:r>
              </a:p>
            </p:txBody>
          </p:sp>
          <p:sp>
            <p:nvSpPr>
              <p:cNvPr id="18" name="弧形 17">
                <a:extLst>
                  <a:ext uri="{FF2B5EF4-FFF2-40B4-BE49-F238E27FC236}">
                    <a16:creationId xmlns:a16="http://schemas.microsoft.com/office/drawing/2014/main" id="{BFCFA9CF-922B-404B-AF92-741515819582}"/>
                  </a:ext>
                </a:extLst>
              </p:cNvPr>
              <p:cNvSpPr/>
              <p:nvPr/>
            </p:nvSpPr>
            <p:spPr>
              <a:xfrm>
                <a:off x="2065795" y="1819940"/>
                <a:ext cx="1424763" cy="1424763"/>
              </a:xfrm>
              <a:prstGeom prst="arc">
                <a:avLst>
                  <a:gd name="adj1" fmla="val 16200000"/>
                  <a:gd name="adj2" fmla="val 20728475"/>
                </a:avLst>
              </a:prstGeom>
              <a:noFill/>
              <a:ln w="190500">
                <a:solidFill>
                  <a:srgbClr val="A8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351">
                  <a:solidFill>
                    <a:schemeClr val="tx1">
                      <a:lumMod val="65000"/>
                      <a:lumOff val="3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7C9A65C7-13B5-4FBA-A56E-65F563E0A5BE}"/>
                  </a:ext>
                </a:extLst>
              </p:cNvPr>
              <p:cNvSpPr/>
              <p:nvPr/>
            </p:nvSpPr>
            <p:spPr>
              <a:xfrm>
                <a:off x="3620937" y="2262203"/>
                <a:ext cx="122012" cy="12201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A8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351">
                  <a:solidFill>
                    <a:schemeClr val="tx1">
                      <a:lumMod val="65000"/>
                      <a:lumOff val="3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847C6AF3-72DC-432F-8ACF-DE356698C723}"/>
                </a:ext>
              </a:extLst>
            </p:cNvPr>
            <p:cNvGrpSpPr/>
            <p:nvPr/>
          </p:nvGrpSpPr>
          <p:grpSpPr>
            <a:xfrm>
              <a:off x="2615164" y="1927979"/>
              <a:ext cx="2108549" cy="564535"/>
              <a:chOff x="3681943" y="1676878"/>
              <a:chExt cx="2414057" cy="646331"/>
            </a:xfrm>
          </p:grpSpPr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C557261B-30B7-4624-A7B3-79E530367BFB}"/>
                  </a:ext>
                </a:extLst>
              </p:cNvPr>
              <p:cNvCxnSpPr/>
              <p:nvPr/>
            </p:nvCxnSpPr>
            <p:spPr>
              <a:xfrm>
                <a:off x="3681943" y="2323209"/>
                <a:ext cx="2377440" cy="0"/>
              </a:xfrm>
              <a:prstGeom prst="line">
                <a:avLst/>
              </a:prstGeom>
              <a:ln>
                <a:solidFill>
                  <a:srgbClr val="95A5A6"/>
                </a:solidFill>
                <a:prstDash val="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文本框 20">
                <a:extLst>
                  <a:ext uri="{FF2B5EF4-FFF2-40B4-BE49-F238E27FC236}">
                    <a16:creationId xmlns:a16="http://schemas.microsoft.com/office/drawing/2014/main" id="{5A19EBF9-A353-482D-9F0B-49A5332644E6}"/>
                  </a:ext>
                </a:extLst>
              </p:cNvPr>
              <p:cNvSpPr txBox="1"/>
              <p:nvPr/>
            </p:nvSpPr>
            <p:spPr>
              <a:xfrm>
                <a:off x="5294499" y="1676878"/>
                <a:ext cx="801501" cy="553998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10000"/>
              </a:bodyPr>
              <a:lstStyle/>
              <a:p>
                <a:pPr algn="r"/>
                <a:r>
                  <a:rPr lang="en-US" sz="3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  <a:cs typeface="+mn-ea"/>
                    <a:sym typeface="字魂59号-创粗黑" panose="00000500000000000000" pitchFamily="2" charset="-122"/>
                  </a:rPr>
                  <a:t>25%</a:t>
                </a:r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0A4AE8C7-637C-44A1-B0BB-B637D9329D9C}"/>
              </a:ext>
            </a:extLst>
          </p:cNvPr>
          <p:cNvGrpSpPr/>
          <p:nvPr/>
        </p:nvGrpSpPr>
        <p:grpSpPr>
          <a:xfrm>
            <a:off x="1021573" y="4196134"/>
            <a:ext cx="3696619" cy="1597359"/>
            <a:chOff x="1027094" y="4120361"/>
            <a:chExt cx="3696619" cy="1597359"/>
          </a:xfrm>
        </p:grpSpPr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DA048D07-713A-4730-B1E4-6A628F4A4AC5}"/>
                </a:ext>
              </a:extLst>
            </p:cNvPr>
            <p:cNvCxnSpPr/>
            <p:nvPr/>
          </p:nvCxnSpPr>
          <p:spPr>
            <a:xfrm>
              <a:off x="2615164" y="4736392"/>
              <a:ext cx="2076566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231FF8C2-AEDE-4119-86CC-4E21527B7421}"/>
                </a:ext>
              </a:extLst>
            </p:cNvPr>
            <p:cNvGrpSpPr/>
            <p:nvPr/>
          </p:nvGrpSpPr>
          <p:grpSpPr>
            <a:xfrm>
              <a:off x="1027094" y="4120361"/>
              <a:ext cx="1641356" cy="1597359"/>
              <a:chOff x="1863777" y="4186915"/>
              <a:chExt cx="1879172" cy="1828800"/>
            </a:xfrm>
          </p:grpSpPr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53003AD0-A209-4DAC-BC7B-0E41B7918492}"/>
                  </a:ext>
                </a:extLst>
              </p:cNvPr>
              <p:cNvSpPr/>
              <p:nvPr/>
            </p:nvSpPr>
            <p:spPr>
              <a:xfrm>
                <a:off x="1863777" y="4186915"/>
                <a:ext cx="1828800" cy="182880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>
                    <a:lumMod val="10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135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9号-创粗黑" panose="00000500000000000000" pitchFamily="2" charset="-122"/>
                    <a:ea typeface="字魂59号-创粗黑" panose="00000500000000000000" pitchFamily="2" charset="-122"/>
                    <a:cs typeface="+mn-ea"/>
                    <a:sym typeface="字魂59号-创粗黑" panose="00000500000000000000" pitchFamily="2" charset="-122"/>
                  </a:rPr>
                  <a:t>0.55%</a:t>
                </a:r>
              </a:p>
            </p:txBody>
          </p:sp>
          <p:sp>
            <p:nvSpPr>
              <p:cNvPr id="25" name="弧形 24">
                <a:extLst>
                  <a:ext uri="{FF2B5EF4-FFF2-40B4-BE49-F238E27FC236}">
                    <a16:creationId xmlns:a16="http://schemas.microsoft.com/office/drawing/2014/main" id="{9D550CF8-5AA0-4B45-9BB3-633957CAA5BF}"/>
                  </a:ext>
                </a:extLst>
              </p:cNvPr>
              <p:cNvSpPr/>
              <p:nvPr/>
            </p:nvSpPr>
            <p:spPr>
              <a:xfrm>
                <a:off x="2065795" y="4388933"/>
                <a:ext cx="1424763" cy="1424763"/>
              </a:xfrm>
              <a:prstGeom prst="arc">
                <a:avLst>
                  <a:gd name="adj1" fmla="val 16200000"/>
                  <a:gd name="adj2" fmla="val 6289673"/>
                </a:avLst>
              </a:prstGeom>
              <a:noFill/>
              <a:ln w="1905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351">
                  <a:solidFill>
                    <a:schemeClr val="tx1">
                      <a:lumMod val="65000"/>
                      <a:lumOff val="3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6DD5A4C2-F1BB-41D4-97F5-F8130FDDFE6F}"/>
                  </a:ext>
                </a:extLst>
              </p:cNvPr>
              <p:cNvSpPr/>
              <p:nvPr/>
            </p:nvSpPr>
            <p:spPr>
              <a:xfrm>
                <a:off x="3620937" y="4831196"/>
                <a:ext cx="122012" cy="12201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351">
                  <a:solidFill>
                    <a:schemeClr val="tx1">
                      <a:lumMod val="65000"/>
                      <a:lumOff val="3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</p:grpSp>
        <p:sp>
          <p:nvSpPr>
            <p:cNvPr id="23" name="文本框 34">
              <a:extLst>
                <a:ext uri="{FF2B5EF4-FFF2-40B4-BE49-F238E27FC236}">
                  <a16:creationId xmlns:a16="http://schemas.microsoft.com/office/drawing/2014/main" id="{D6E31B24-D547-4CAF-8C67-796C0B63644D}"/>
                </a:ext>
              </a:extLst>
            </p:cNvPr>
            <p:cNvSpPr txBox="1"/>
            <p:nvPr/>
          </p:nvSpPr>
          <p:spPr>
            <a:xfrm>
              <a:off x="4009644" y="4171856"/>
              <a:ext cx="714069" cy="483888"/>
            </a:xfrm>
            <a:prstGeom prst="rect">
              <a:avLst/>
            </a:prstGeom>
            <a:noFill/>
          </p:spPr>
          <p:txBody>
            <a:bodyPr wrap="none" lIns="0" tIns="0" rIns="0" bIns="0">
              <a:noAutofit/>
            </a:bodyPr>
            <a:lstStyle/>
            <a:p>
              <a:pPr algn="r"/>
              <a:r>
                <a:rPr lang="en-US" sz="3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55%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B17073B-235A-494D-A245-AAC1A539BD38}"/>
              </a:ext>
            </a:extLst>
          </p:cNvPr>
          <p:cNvGrpSpPr/>
          <p:nvPr/>
        </p:nvGrpSpPr>
        <p:grpSpPr>
          <a:xfrm>
            <a:off x="5210629" y="1976236"/>
            <a:ext cx="6444342" cy="3918857"/>
            <a:chOff x="4833257" y="1930400"/>
            <a:chExt cx="6821714" cy="3918857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F716FDCD-77D3-4912-8F78-90D6CA4EF37F}"/>
                </a:ext>
              </a:extLst>
            </p:cNvPr>
            <p:cNvSpPr/>
            <p:nvPr/>
          </p:nvSpPr>
          <p:spPr>
            <a:xfrm>
              <a:off x="5152571" y="1930400"/>
              <a:ext cx="6502400" cy="3918857"/>
            </a:xfrm>
            <a:prstGeom prst="rect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2EBF6C1C-E779-4629-9CDB-C5293774F353}"/>
                </a:ext>
              </a:extLst>
            </p:cNvPr>
            <p:cNvSpPr/>
            <p:nvPr/>
          </p:nvSpPr>
          <p:spPr>
            <a:xfrm>
              <a:off x="4833257" y="1930400"/>
              <a:ext cx="6502400" cy="39188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31" name="PA-矩形 4">
            <a:extLst>
              <a:ext uri="{FF2B5EF4-FFF2-40B4-BE49-F238E27FC236}">
                <a16:creationId xmlns:a16="http://schemas.microsoft.com/office/drawing/2014/main" id="{4609BB5D-5B32-483C-BDDD-2DDE0D74F8CE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46681" y="2503207"/>
            <a:ext cx="2875499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研究分析</a:t>
            </a:r>
          </a:p>
        </p:txBody>
      </p:sp>
      <p:sp>
        <p:nvSpPr>
          <p:cNvPr id="32" name="PA-矩形 4">
            <a:extLst>
              <a:ext uri="{FF2B5EF4-FFF2-40B4-BE49-F238E27FC236}">
                <a16:creationId xmlns:a16="http://schemas.microsoft.com/office/drawing/2014/main" id="{C1D78EA5-82A2-4EE5-ADFD-04CB099D1EA6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046679" y="3272191"/>
            <a:ext cx="3886201" cy="105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调整文字文本的行间距。设置合适的文字格式，调整文字文本的行间距。调整文字文本的行间距。</a:t>
            </a:r>
          </a:p>
        </p:txBody>
      </p:sp>
      <p:sp>
        <p:nvSpPr>
          <p:cNvPr id="33" name="PA-矩形 4">
            <a:extLst>
              <a:ext uri="{FF2B5EF4-FFF2-40B4-BE49-F238E27FC236}">
                <a16:creationId xmlns:a16="http://schemas.microsoft.com/office/drawing/2014/main" id="{F1FEC873-FF47-4175-8EB6-BDE3138F63D3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046679" y="4618385"/>
            <a:ext cx="3886201" cy="687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设置合适的文字格式，调整文字文本的行间距。调整文字文本的行间距。</a:t>
            </a: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D4C67CF3-C178-4FA8-AB23-BB917726E26C}"/>
              </a:ext>
            </a:extLst>
          </p:cNvPr>
          <p:cNvGrpSpPr/>
          <p:nvPr/>
        </p:nvGrpSpPr>
        <p:grpSpPr>
          <a:xfrm>
            <a:off x="10276115" y="3352800"/>
            <a:ext cx="638629" cy="1640115"/>
            <a:chOff x="10276115" y="3251200"/>
            <a:chExt cx="638629" cy="1640115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BE592A6C-1441-4484-8089-BF7CF985B8ED}"/>
                </a:ext>
              </a:extLst>
            </p:cNvPr>
            <p:cNvSpPr/>
            <p:nvPr/>
          </p:nvSpPr>
          <p:spPr>
            <a:xfrm>
              <a:off x="10276115" y="3251200"/>
              <a:ext cx="638629" cy="638629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2138184-633C-482C-A516-98371DF1C809}"/>
                </a:ext>
              </a:extLst>
            </p:cNvPr>
            <p:cNvSpPr/>
            <p:nvPr/>
          </p:nvSpPr>
          <p:spPr>
            <a:xfrm>
              <a:off x="10276115" y="4252686"/>
              <a:ext cx="638629" cy="638629"/>
            </a:xfrm>
            <a:prstGeom prst="ellipse">
              <a:avLst/>
            </a:prstGeom>
            <a:gradFill flip="none" rotWithShape="1">
              <a:gsLst>
                <a:gs pos="14000">
                  <a:srgbClr val="A80000"/>
                </a:gs>
                <a:gs pos="100000">
                  <a:srgbClr val="C00000">
                    <a:alpha val="58000"/>
                  </a:srgbClr>
                </a:gs>
              </a:gsLst>
              <a:lin ang="27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A5208B93-576E-434E-8B7E-030E2FE159B3}"/>
                </a:ext>
              </a:extLst>
            </p:cNvPr>
            <p:cNvGrpSpPr/>
            <p:nvPr/>
          </p:nvGrpSpPr>
          <p:grpSpPr>
            <a:xfrm>
              <a:off x="10370572" y="3372080"/>
              <a:ext cx="407932" cy="400870"/>
              <a:chOff x="5232514" y="1020764"/>
              <a:chExt cx="546028" cy="536575"/>
            </a:xfrm>
            <a:solidFill>
              <a:schemeClr val="bg1"/>
            </a:solidFill>
          </p:grpSpPr>
          <p:sp>
            <p:nvSpPr>
              <p:cNvPr id="37" name="Freeform 32">
                <a:extLst>
                  <a:ext uri="{FF2B5EF4-FFF2-40B4-BE49-F238E27FC236}">
                    <a16:creationId xmlns:a16="http://schemas.microsoft.com/office/drawing/2014/main" id="{9C95687F-31C9-4F94-A12C-372E1B2335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2514" y="1154114"/>
                <a:ext cx="60317" cy="22225"/>
              </a:xfrm>
              <a:custGeom>
                <a:avLst/>
                <a:gdLst>
                  <a:gd name="T0" fmla="*/ 0 w 21"/>
                  <a:gd name="T1" fmla="*/ 4 h 8"/>
                  <a:gd name="T2" fmla="*/ 4 w 21"/>
                  <a:gd name="T3" fmla="*/ 8 h 8"/>
                  <a:gd name="T4" fmla="*/ 21 w 21"/>
                  <a:gd name="T5" fmla="*/ 8 h 8"/>
                  <a:gd name="T6" fmla="*/ 21 w 21"/>
                  <a:gd name="T7" fmla="*/ 0 h 8"/>
                  <a:gd name="T8" fmla="*/ 4 w 21"/>
                  <a:gd name="T9" fmla="*/ 0 h 8"/>
                  <a:gd name="T10" fmla="*/ 0 w 21"/>
                  <a:gd name="T1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8">
                    <a:moveTo>
                      <a:pt x="0" y="4"/>
                    </a:moveTo>
                    <a:cubicBezTo>
                      <a:pt x="0" y="6"/>
                      <a:pt x="2" y="8"/>
                      <a:pt x="4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38" name="Freeform 33">
                <a:extLst>
                  <a:ext uri="{FF2B5EF4-FFF2-40B4-BE49-F238E27FC236}">
                    <a16:creationId xmlns:a16="http://schemas.microsoft.com/office/drawing/2014/main" id="{1914C50A-6CC1-47AB-8E96-099901D332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2514" y="1236664"/>
                <a:ext cx="60317" cy="22225"/>
              </a:xfrm>
              <a:custGeom>
                <a:avLst/>
                <a:gdLst>
                  <a:gd name="T0" fmla="*/ 0 w 21"/>
                  <a:gd name="T1" fmla="*/ 4 h 8"/>
                  <a:gd name="T2" fmla="*/ 4 w 21"/>
                  <a:gd name="T3" fmla="*/ 8 h 8"/>
                  <a:gd name="T4" fmla="*/ 21 w 21"/>
                  <a:gd name="T5" fmla="*/ 8 h 8"/>
                  <a:gd name="T6" fmla="*/ 21 w 21"/>
                  <a:gd name="T7" fmla="*/ 0 h 8"/>
                  <a:gd name="T8" fmla="*/ 4 w 21"/>
                  <a:gd name="T9" fmla="*/ 0 h 8"/>
                  <a:gd name="T10" fmla="*/ 0 w 21"/>
                  <a:gd name="T1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8">
                    <a:moveTo>
                      <a:pt x="0" y="4"/>
                    </a:moveTo>
                    <a:cubicBezTo>
                      <a:pt x="0" y="6"/>
                      <a:pt x="2" y="8"/>
                      <a:pt x="4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39" name="Freeform 34">
                <a:extLst>
                  <a:ext uri="{FF2B5EF4-FFF2-40B4-BE49-F238E27FC236}">
                    <a16:creationId xmlns:a16="http://schemas.microsoft.com/office/drawing/2014/main" id="{715D40CC-F4C8-4A0B-BA20-09E6BDEBC1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2514" y="1319214"/>
                <a:ext cx="60317" cy="22225"/>
              </a:xfrm>
              <a:custGeom>
                <a:avLst/>
                <a:gdLst>
                  <a:gd name="T0" fmla="*/ 0 w 21"/>
                  <a:gd name="T1" fmla="*/ 4 h 8"/>
                  <a:gd name="T2" fmla="*/ 4 w 21"/>
                  <a:gd name="T3" fmla="*/ 8 h 8"/>
                  <a:gd name="T4" fmla="*/ 21 w 21"/>
                  <a:gd name="T5" fmla="*/ 8 h 8"/>
                  <a:gd name="T6" fmla="*/ 21 w 21"/>
                  <a:gd name="T7" fmla="*/ 0 h 8"/>
                  <a:gd name="T8" fmla="*/ 4 w 21"/>
                  <a:gd name="T9" fmla="*/ 0 h 8"/>
                  <a:gd name="T10" fmla="*/ 0 w 21"/>
                  <a:gd name="T1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8">
                    <a:moveTo>
                      <a:pt x="0" y="4"/>
                    </a:moveTo>
                    <a:cubicBezTo>
                      <a:pt x="0" y="6"/>
                      <a:pt x="2" y="8"/>
                      <a:pt x="4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40" name="Freeform 35">
                <a:extLst>
                  <a:ext uri="{FF2B5EF4-FFF2-40B4-BE49-F238E27FC236}">
                    <a16:creationId xmlns:a16="http://schemas.microsoft.com/office/drawing/2014/main" id="{54AE0623-2B0E-4F30-9116-C01A21AA2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2514" y="1401764"/>
                <a:ext cx="60317" cy="22225"/>
              </a:xfrm>
              <a:custGeom>
                <a:avLst/>
                <a:gdLst>
                  <a:gd name="T0" fmla="*/ 0 w 21"/>
                  <a:gd name="T1" fmla="*/ 4 h 8"/>
                  <a:gd name="T2" fmla="*/ 4 w 21"/>
                  <a:gd name="T3" fmla="*/ 8 h 8"/>
                  <a:gd name="T4" fmla="*/ 21 w 21"/>
                  <a:gd name="T5" fmla="*/ 8 h 8"/>
                  <a:gd name="T6" fmla="*/ 21 w 21"/>
                  <a:gd name="T7" fmla="*/ 0 h 8"/>
                  <a:gd name="T8" fmla="*/ 4 w 21"/>
                  <a:gd name="T9" fmla="*/ 0 h 8"/>
                  <a:gd name="T10" fmla="*/ 0 w 21"/>
                  <a:gd name="T1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8">
                    <a:moveTo>
                      <a:pt x="0" y="4"/>
                    </a:moveTo>
                    <a:cubicBezTo>
                      <a:pt x="0" y="6"/>
                      <a:pt x="2" y="8"/>
                      <a:pt x="4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41" name="Freeform 36">
                <a:extLst>
                  <a:ext uri="{FF2B5EF4-FFF2-40B4-BE49-F238E27FC236}">
                    <a16:creationId xmlns:a16="http://schemas.microsoft.com/office/drawing/2014/main" id="{FF8903B1-9681-404F-8C59-9F69C61D2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2831" y="1020764"/>
                <a:ext cx="123809" cy="536575"/>
              </a:xfrm>
              <a:custGeom>
                <a:avLst/>
                <a:gdLst>
                  <a:gd name="T0" fmla="*/ 0 w 44"/>
                  <a:gd name="T1" fmla="*/ 20 h 189"/>
                  <a:gd name="T2" fmla="*/ 0 w 44"/>
                  <a:gd name="T3" fmla="*/ 47 h 189"/>
                  <a:gd name="T4" fmla="*/ 22 w 44"/>
                  <a:gd name="T5" fmla="*/ 47 h 189"/>
                  <a:gd name="T6" fmla="*/ 26 w 44"/>
                  <a:gd name="T7" fmla="*/ 51 h 189"/>
                  <a:gd name="T8" fmla="*/ 22 w 44"/>
                  <a:gd name="T9" fmla="*/ 55 h 189"/>
                  <a:gd name="T10" fmla="*/ 0 w 44"/>
                  <a:gd name="T11" fmla="*/ 55 h 189"/>
                  <a:gd name="T12" fmla="*/ 0 w 44"/>
                  <a:gd name="T13" fmla="*/ 76 h 189"/>
                  <a:gd name="T14" fmla="*/ 22 w 44"/>
                  <a:gd name="T15" fmla="*/ 76 h 189"/>
                  <a:gd name="T16" fmla="*/ 26 w 44"/>
                  <a:gd name="T17" fmla="*/ 80 h 189"/>
                  <a:gd name="T18" fmla="*/ 22 w 44"/>
                  <a:gd name="T19" fmla="*/ 84 h 189"/>
                  <a:gd name="T20" fmla="*/ 0 w 44"/>
                  <a:gd name="T21" fmla="*/ 84 h 189"/>
                  <a:gd name="T22" fmla="*/ 0 w 44"/>
                  <a:gd name="T23" fmla="*/ 105 h 189"/>
                  <a:gd name="T24" fmla="*/ 22 w 44"/>
                  <a:gd name="T25" fmla="*/ 105 h 189"/>
                  <a:gd name="T26" fmla="*/ 26 w 44"/>
                  <a:gd name="T27" fmla="*/ 109 h 189"/>
                  <a:gd name="T28" fmla="*/ 22 w 44"/>
                  <a:gd name="T29" fmla="*/ 113 h 189"/>
                  <a:gd name="T30" fmla="*/ 0 w 44"/>
                  <a:gd name="T31" fmla="*/ 113 h 189"/>
                  <a:gd name="T32" fmla="*/ 0 w 44"/>
                  <a:gd name="T33" fmla="*/ 134 h 189"/>
                  <a:gd name="T34" fmla="*/ 22 w 44"/>
                  <a:gd name="T35" fmla="*/ 134 h 189"/>
                  <a:gd name="T36" fmla="*/ 26 w 44"/>
                  <a:gd name="T37" fmla="*/ 138 h 189"/>
                  <a:gd name="T38" fmla="*/ 22 w 44"/>
                  <a:gd name="T39" fmla="*/ 142 h 189"/>
                  <a:gd name="T40" fmla="*/ 0 w 44"/>
                  <a:gd name="T41" fmla="*/ 142 h 189"/>
                  <a:gd name="T42" fmla="*/ 0 w 44"/>
                  <a:gd name="T43" fmla="*/ 169 h 189"/>
                  <a:gd name="T44" fmla="*/ 20 w 44"/>
                  <a:gd name="T45" fmla="*/ 189 h 189"/>
                  <a:gd name="T46" fmla="*/ 44 w 44"/>
                  <a:gd name="T47" fmla="*/ 189 h 189"/>
                  <a:gd name="T48" fmla="*/ 44 w 44"/>
                  <a:gd name="T49" fmla="*/ 0 h 189"/>
                  <a:gd name="T50" fmla="*/ 20 w 44"/>
                  <a:gd name="T51" fmla="*/ 0 h 189"/>
                  <a:gd name="T52" fmla="*/ 0 w 44"/>
                  <a:gd name="T53" fmla="*/ 2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189">
                    <a:moveTo>
                      <a:pt x="0" y="20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22" y="47"/>
                      <a:pt x="22" y="47"/>
                      <a:pt x="22" y="47"/>
                    </a:cubicBezTo>
                    <a:cubicBezTo>
                      <a:pt x="25" y="47"/>
                      <a:pt x="26" y="49"/>
                      <a:pt x="26" y="51"/>
                    </a:cubicBezTo>
                    <a:cubicBezTo>
                      <a:pt x="26" y="53"/>
                      <a:pt x="25" y="55"/>
                      <a:pt x="22" y="55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22" y="76"/>
                      <a:pt x="22" y="76"/>
                      <a:pt x="22" y="76"/>
                    </a:cubicBezTo>
                    <a:cubicBezTo>
                      <a:pt x="25" y="76"/>
                      <a:pt x="26" y="78"/>
                      <a:pt x="26" y="80"/>
                    </a:cubicBezTo>
                    <a:cubicBezTo>
                      <a:pt x="26" y="82"/>
                      <a:pt x="25" y="84"/>
                      <a:pt x="22" y="84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5" y="105"/>
                      <a:pt x="26" y="107"/>
                      <a:pt x="26" y="109"/>
                    </a:cubicBezTo>
                    <a:cubicBezTo>
                      <a:pt x="26" y="111"/>
                      <a:pt x="25" y="113"/>
                      <a:pt x="22" y="113"/>
                    </a:cubicBezTo>
                    <a:cubicBezTo>
                      <a:pt x="0" y="113"/>
                      <a:pt x="0" y="113"/>
                      <a:pt x="0" y="113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22" y="134"/>
                      <a:pt x="22" y="134"/>
                      <a:pt x="22" y="134"/>
                    </a:cubicBezTo>
                    <a:cubicBezTo>
                      <a:pt x="25" y="134"/>
                      <a:pt x="26" y="136"/>
                      <a:pt x="26" y="138"/>
                    </a:cubicBezTo>
                    <a:cubicBezTo>
                      <a:pt x="26" y="140"/>
                      <a:pt x="25" y="142"/>
                      <a:pt x="22" y="142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180"/>
                      <a:pt x="9" y="189"/>
                      <a:pt x="20" y="189"/>
                    </a:cubicBezTo>
                    <a:cubicBezTo>
                      <a:pt x="44" y="189"/>
                      <a:pt x="44" y="189"/>
                      <a:pt x="44" y="189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42" name="Freeform 37">
                <a:extLst>
                  <a:ext uri="{FF2B5EF4-FFF2-40B4-BE49-F238E27FC236}">
                    <a16:creationId xmlns:a16="http://schemas.microsoft.com/office/drawing/2014/main" id="{E8887B7B-4F33-4EAD-966D-5027A3CD99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40448" y="1020764"/>
                <a:ext cx="338094" cy="536575"/>
              </a:xfrm>
              <a:custGeom>
                <a:avLst/>
                <a:gdLst>
                  <a:gd name="T0" fmla="*/ 99 w 119"/>
                  <a:gd name="T1" fmla="*/ 0 h 189"/>
                  <a:gd name="T2" fmla="*/ 0 w 119"/>
                  <a:gd name="T3" fmla="*/ 0 h 189"/>
                  <a:gd name="T4" fmla="*/ 0 w 119"/>
                  <a:gd name="T5" fmla="*/ 189 h 189"/>
                  <a:gd name="T6" fmla="*/ 99 w 119"/>
                  <a:gd name="T7" fmla="*/ 189 h 189"/>
                  <a:gd name="T8" fmla="*/ 119 w 119"/>
                  <a:gd name="T9" fmla="*/ 169 h 189"/>
                  <a:gd name="T10" fmla="*/ 119 w 119"/>
                  <a:gd name="T11" fmla="*/ 20 h 189"/>
                  <a:gd name="T12" fmla="*/ 99 w 119"/>
                  <a:gd name="T13" fmla="*/ 0 h 189"/>
                  <a:gd name="T14" fmla="*/ 87 w 119"/>
                  <a:gd name="T15" fmla="*/ 109 h 189"/>
                  <a:gd name="T16" fmla="*/ 31 w 119"/>
                  <a:gd name="T17" fmla="*/ 109 h 189"/>
                  <a:gd name="T18" fmla="*/ 27 w 119"/>
                  <a:gd name="T19" fmla="*/ 105 h 189"/>
                  <a:gd name="T20" fmla="*/ 31 w 119"/>
                  <a:gd name="T21" fmla="*/ 101 h 189"/>
                  <a:gd name="T22" fmla="*/ 87 w 119"/>
                  <a:gd name="T23" fmla="*/ 101 h 189"/>
                  <a:gd name="T24" fmla="*/ 91 w 119"/>
                  <a:gd name="T25" fmla="*/ 105 h 189"/>
                  <a:gd name="T26" fmla="*/ 87 w 119"/>
                  <a:gd name="T27" fmla="*/ 109 h 189"/>
                  <a:gd name="T28" fmla="*/ 87 w 119"/>
                  <a:gd name="T29" fmla="*/ 84 h 189"/>
                  <a:gd name="T30" fmla="*/ 31 w 119"/>
                  <a:gd name="T31" fmla="*/ 84 h 189"/>
                  <a:gd name="T32" fmla="*/ 27 w 119"/>
                  <a:gd name="T33" fmla="*/ 80 h 189"/>
                  <a:gd name="T34" fmla="*/ 31 w 119"/>
                  <a:gd name="T35" fmla="*/ 76 h 189"/>
                  <a:gd name="T36" fmla="*/ 87 w 119"/>
                  <a:gd name="T37" fmla="*/ 76 h 189"/>
                  <a:gd name="T38" fmla="*/ 91 w 119"/>
                  <a:gd name="T39" fmla="*/ 80 h 189"/>
                  <a:gd name="T40" fmla="*/ 87 w 119"/>
                  <a:gd name="T41" fmla="*/ 84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9" h="189">
                    <a:moveTo>
                      <a:pt x="9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89"/>
                      <a:pt x="0" y="189"/>
                      <a:pt x="0" y="189"/>
                    </a:cubicBezTo>
                    <a:cubicBezTo>
                      <a:pt x="99" y="189"/>
                      <a:pt x="99" y="189"/>
                      <a:pt x="99" y="189"/>
                    </a:cubicBezTo>
                    <a:cubicBezTo>
                      <a:pt x="110" y="189"/>
                      <a:pt x="119" y="180"/>
                      <a:pt x="119" y="169"/>
                    </a:cubicBezTo>
                    <a:cubicBezTo>
                      <a:pt x="119" y="20"/>
                      <a:pt x="119" y="20"/>
                      <a:pt x="119" y="20"/>
                    </a:cubicBezTo>
                    <a:cubicBezTo>
                      <a:pt x="119" y="9"/>
                      <a:pt x="110" y="0"/>
                      <a:pt x="99" y="0"/>
                    </a:cubicBezTo>
                    <a:close/>
                    <a:moveTo>
                      <a:pt x="87" y="109"/>
                    </a:moveTo>
                    <a:cubicBezTo>
                      <a:pt x="31" y="109"/>
                      <a:pt x="31" y="109"/>
                      <a:pt x="31" y="109"/>
                    </a:cubicBezTo>
                    <a:cubicBezTo>
                      <a:pt x="29" y="109"/>
                      <a:pt x="27" y="107"/>
                      <a:pt x="27" y="105"/>
                    </a:cubicBezTo>
                    <a:cubicBezTo>
                      <a:pt x="27" y="103"/>
                      <a:pt x="29" y="101"/>
                      <a:pt x="31" y="101"/>
                    </a:cubicBezTo>
                    <a:cubicBezTo>
                      <a:pt x="87" y="101"/>
                      <a:pt x="87" y="101"/>
                      <a:pt x="87" y="101"/>
                    </a:cubicBezTo>
                    <a:cubicBezTo>
                      <a:pt x="89" y="101"/>
                      <a:pt x="91" y="103"/>
                      <a:pt x="91" y="105"/>
                    </a:cubicBezTo>
                    <a:cubicBezTo>
                      <a:pt x="91" y="107"/>
                      <a:pt x="89" y="109"/>
                      <a:pt x="87" y="109"/>
                    </a:cubicBezTo>
                    <a:close/>
                    <a:moveTo>
                      <a:pt x="87" y="84"/>
                    </a:moveTo>
                    <a:cubicBezTo>
                      <a:pt x="31" y="84"/>
                      <a:pt x="31" y="84"/>
                      <a:pt x="31" y="84"/>
                    </a:cubicBezTo>
                    <a:cubicBezTo>
                      <a:pt x="29" y="84"/>
                      <a:pt x="27" y="82"/>
                      <a:pt x="27" y="80"/>
                    </a:cubicBezTo>
                    <a:cubicBezTo>
                      <a:pt x="27" y="78"/>
                      <a:pt x="29" y="76"/>
                      <a:pt x="31" y="76"/>
                    </a:cubicBezTo>
                    <a:cubicBezTo>
                      <a:pt x="87" y="76"/>
                      <a:pt x="87" y="76"/>
                      <a:pt x="87" y="76"/>
                    </a:cubicBezTo>
                    <a:cubicBezTo>
                      <a:pt x="89" y="76"/>
                      <a:pt x="91" y="78"/>
                      <a:pt x="91" y="80"/>
                    </a:cubicBezTo>
                    <a:cubicBezTo>
                      <a:pt x="91" y="82"/>
                      <a:pt x="89" y="84"/>
                      <a:pt x="87" y="8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</p:grp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BB6E9F5B-1753-4E07-9FAF-1EFA13A19F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58630" y="4410757"/>
              <a:ext cx="314251" cy="407986"/>
            </a:xfrm>
            <a:custGeom>
              <a:avLst/>
              <a:gdLst>
                <a:gd name="T0" fmla="*/ 74 w 148"/>
                <a:gd name="T1" fmla="*/ 0 h 192"/>
                <a:gd name="T2" fmla="*/ 0 w 148"/>
                <a:gd name="T3" fmla="*/ 74 h 192"/>
                <a:gd name="T4" fmla="*/ 73 w 148"/>
                <a:gd name="T5" fmla="*/ 192 h 192"/>
                <a:gd name="T6" fmla="*/ 74 w 148"/>
                <a:gd name="T7" fmla="*/ 192 h 192"/>
                <a:gd name="T8" fmla="*/ 74 w 148"/>
                <a:gd name="T9" fmla="*/ 192 h 192"/>
                <a:gd name="T10" fmla="*/ 148 w 148"/>
                <a:gd name="T11" fmla="*/ 74 h 192"/>
                <a:gd name="T12" fmla="*/ 74 w 148"/>
                <a:gd name="T13" fmla="*/ 0 h 192"/>
                <a:gd name="T14" fmla="*/ 74 w 148"/>
                <a:gd name="T15" fmla="*/ 29 h 192"/>
                <a:gd name="T16" fmla="*/ 115 w 148"/>
                <a:gd name="T17" fmla="*/ 70 h 192"/>
                <a:gd name="T18" fmla="*/ 74 w 148"/>
                <a:gd name="T19" fmla="*/ 112 h 192"/>
                <a:gd name="T20" fmla="*/ 32 w 148"/>
                <a:gd name="T21" fmla="*/ 70 h 192"/>
                <a:gd name="T22" fmla="*/ 74 w 148"/>
                <a:gd name="T23" fmla="*/ 29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8" h="192">
                  <a:moveTo>
                    <a:pt x="74" y="0"/>
                  </a:moveTo>
                  <a:cubicBezTo>
                    <a:pt x="33" y="0"/>
                    <a:pt x="0" y="34"/>
                    <a:pt x="0" y="74"/>
                  </a:cubicBezTo>
                  <a:cubicBezTo>
                    <a:pt x="0" y="115"/>
                    <a:pt x="70" y="189"/>
                    <a:pt x="73" y="192"/>
                  </a:cubicBezTo>
                  <a:cubicBezTo>
                    <a:pt x="73" y="192"/>
                    <a:pt x="73" y="192"/>
                    <a:pt x="74" y="192"/>
                  </a:cubicBezTo>
                  <a:cubicBezTo>
                    <a:pt x="74" y="192"/>
                    <a:pt x="74" y="192"/>
                    <a:pt x="74" y="192"/>
                  </a:cubicBezTo>
                  <a:cubicBezTo>
                    <a:pt x="77" y="189"/>
                    <a:pt x="148" y="115"/>
                    <a:pt x="148" y="74"/>
                  </a:cubicBezTo>
                  <a:cubicBezTo>
                    <a:pt x="148" y="34"/>
                    <a:pt x="114" y="0"/>
                    <a:pt x="74" y="0"/>
                  </a:cubicBezTo>
                  <a:close/>
                  <a:moveTo>
                    <a:pt x="74" y="29"/>
                  </a:moveTo>
                  <a:cubicBezTo>
                    <a:pt x="96" y="29"/>
                    <a:pt x="115" y="48"/>
                    <a:pt x="115" y="70"/>
                  </a:cubicBezTo>
                  <a:cubicBezTo>
                    <a:pt x="115" y="93"/>
                    <a:pt x="96" y="112"/>
                    <a:pt x="74" y="112"/>
                  </a:cubicBezTo>
                  <a:cubicBezTo>
                    <a:pt x="51" y="112"/>
                    <a:pt x="32" y="93"/>
                    <a:pt x="32" y="70"/>
                  </a:cubicBezTo>
                  <a:cubicBezTo>
                    <a:pt x="32" y="48"/>
                    <a:pt x="51" y="29"/>
                    <a:pt x="74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FF6D2DD4-683F-4D01-B347-DC06DCB0604C}"/>
              </a:ext>
            </a:extLst>
          </p:cNvPr>
          <p:cNvSpPr txBox="1"/>
          <p:nvPr/>
        </p:nvSpPr>
        <p:spPr>
          <a:xfrm>
            <a:off x="580360" y="341111"/>
            <a:ext cx="294682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01-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论文选题概述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3123" y="6088950"/>
            <a:ext cx="678450" cy="6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9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/>
      <p:bldP spid="32" grpId="0"/>
      <p:bldP spid="33" grpId="0"/>
      <p:bldP spid="4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C5181C57-6635-4F37-80D2-48C75C453D22}"/>
              </a:ext>
            </a:extLst>
          </p:cNvPr>
          <p:cNvSpPr/>
          <p:nvPr/>
        </p:nvSpPr>
        <p:spPr>
          <a:xfrm rot="16200000">
            <a:off x="6464656" y="1130655"/>
            <a:ext cx="4212503" cy="7242186"/>
          </a:xfrm>
          <a:custGeom>
            <a:avLst/>
            <a:gdLst>
              <a:gd name="connsiteX0" fmla="*/ 4212503 w 4212503"/>
              <a:gd name="connsiteY0" fmla="*/ 7242186 h 7242186"/>
              <a:gd name="connsiteX1" fmla="*/ 0 w 4212503"/>
              <a:gd name="connsiteY1" fmla="*/ 7242186 h 7242186"/>
              <a:gd name="connsiteX2" fmla="*/ 0 w 4212503"/>
              <a:gd name="connsiteY2" fmla="*/ 0 h 7242186"/>
              <a:gd name="connsiteX3" fmla="*/ 1781205 w 4212503"/>
              <a:gd name="connsiteY3" fmla="*/ 0 h 7242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12503" h="7242186">
                <a:moveTo>
                  <a:pt x="4212503" y="7242186"/>
                </a:moveTo>
                <a:lnTo>
                  <a:pt x="0" y="7242186"/>
                </a:lnTo>
                <a:lnTo>
                  <a:pt x="0" y="0"/>
                </a:lnTo>
                <a:lnTo>
                  <a:pt x="1781205" y="0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7A06CB84-1CD8-4E5E-AE98-8163ACB9049E}"/>
              </a:ext>
            </a:extLst>
          </p:cNvPr>
          <p:cNvSpPr/>
          <p:nvPr/>
        </p:nvSpPr>
        <p:spPr>
          <a:xfrm rot="16200000">
            <a:off x="4786833" y="3151342"/>
            <a:ext cx="2090330" cy="5322986"/>
          </a:xfrm>
          <a:custGeom>
            <a:avLst/>
            <a:gdLst>
              <a:gd name="connsiteX0" fmla="*/ 2090330 w 2090330"/>
              <a:gd name="connsiteY0" fmla="*/ 5322986 h 5322986"/>
              <a:gd name="connsiteX1" fmla="*/ 0 w 2090330"/>
              <a:gd name="connsiteY1" fmla="*/ 5322986 h 5322986"/>
              <a:gd name="connsiteX2" fmla="*/ 0 w 2090330"/>
              <a:gd name="connsiteY2" fmla="*/ 0 h 5322986"/>
              <a:gd name="connsiteX3" fmla="*/ 303333 w 2090330"/>
              <a:gd name="connsiteY3" fmla="*/ 0 h 5322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0330" h="5322986">
                <a:moveTo>
                  <a:pt x="2090330" y="5322986"/>
                </a:moveTo>
                <a:lnTo>
                  <a:pt x="0" y="5322986"/>
                </a:lnTo>
                <a:lnTo>
                  <a:pt x="0" y="0"/>
                </a:lnTo>
                <a:lnTo>
                  <a:pt x="30333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FA90EC21-451A-4898-8691-795759CC213C}"/>
              </a:ext>
            </a:extLst>
          </p:cNvPr>
          <p:cNvSpPr/>
          <p:nvPr/>
        </p:nvSpPr>
        <p:spPr>
          <a:xfrm rot="5400000" flipH="1">
            <a:off x="545907" y="3157099"/>
            <a:ext cx="3154995" cy="4246807"/>
          </a:xfrm>
          <a:custGeom>
            <a:avLst/>
            <a:gdLst>
              <a:gd name="connsiteX0" fmla="*/ 3154995 w 3154995"/>
              <a:gd name="connsiteY0" fmla="*/ 4246807 h 4246807"/>
              <a:gd name="connsiteX1" fmla="*/ 1729287 w 3154995"/>
              <a:gd name="connsiteY1" fmla="*/ 0 h 4246807"/>
              <a:gd name="connsiteX2" fmla="*/ 0 w 3154995"/>
              <a:gd name="connsiteY2" fmla="*/ 0 h 4246807"/>
              <a:gd name="connsiteX3" fmla="*/ 0 w 3154995"/>
              <a:gd name="connsiteY3" fmla="*/ 4246807 h 424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995" h="4246807">
                <a:moveTo>
                  <a:pt x="3154995" y="4246807"/>
                </a:moveTo>
                <a:lnTo>
                  <a:pt x="1729287" y="0"/>
                </a:lnTo>
                <a:lnTo>
                  <a:pt x="0" y="0"/>
                </a:lnTo>
                <a:lnTo>
                  <a:pt x="0" y="4246807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E3011DA4-6C9E-4788-992D-932403FC150F}"/>
              </a:ext>
            </a:extLst>
          </p:cNvPr>
          <p:cNvSpPr/>
          <p:nvPr/>
        </p:nvSpPr>
        <p:spPr>
          <a:xfrm rot="5400000" flipH="1">
            <a:off x="1351822" y="3516865"/>
            <a:ext cx="1989314" cy="4692956"/>
          </a:xfrm>
          <a:custGeom>
            <a:avLst/>
            <a:gdLst>
              <a:gd name="connsiteX0" fmla="*/ 1989314 w 1989314"/>
              <a:gd name="connsiteY0" fmla="*/ 4692956 h 4692956"/>
              <a:gd name="connsiteX1" fmla="*/ 413827 w 1989314"/>
              <a:gd name="connsiteY1" fmla="*/ 0 h 4692956"/>
              <a:gd name="connsiteX2" fmla="*/ 0 w 1989314"/>
              <a:gd name="connsiteY2" fmla="*/ 0 h 4692956"/>
              <a:gd name="connsiteX3" fmla="*/ 0 w 1989314"/>
              <a:gd name="connsiteY3" fmla="*/ 4692955 h 4692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9314" h="4692956">
                <a:moveTo>
                  <a:pt x="1989314" y="4692956"/>
                </a:moveTo>
                <a:lnTo>
                  <a:pt x="413827" y="0"/>
                </a:lnTo>
                <a:lnTo>
                  <a:pt x="0" y="0"/>
                </a:lnTo>
                <a:lnTo>
                  <a:pt x="0" y="4692955"/>
                </a:lnTo>
                <a:close/>
              </a:path>
            </a:pathLst>
          </a:custGeom>
          <a:noFill/>
          <a:ln w="28575">
            <a:solidFill>
              <a:schemeClr val="bg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65" name="PA-文本框 88">
            <a:extLst>
              <a:ext uri="{FF2B5EF4-FFF2-40B4-BE49-F238E27FC236}">
                <a16:creationId xmlns:a16="http://schemas.microsoft.com/office/drawing/2014/main" id="{962659F5-184B-4AAA-B9EE-7CBAC1442CA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81705" y="804543"/>
            <a:ext cx="207291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 hangingPunct="0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上海财经大学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XX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字魂59号-创粗黑" panose="00000500000000000000" pitchFamily="2" charset="-122"/>
              </a:rPr>
              <a:t>专业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28E0CF25-7110-4699-AF72-DFAF9C82B4D8}"/>
              </a:ext>
            </a:extLst>
          </p:cNvPr>
          <p:cNvSpPr txBox="1"/>
          <p:nvPr/>
        </p:nvSpPr>
        <p:spPr>
          <a:xfrm>
            <a:off x="2177665" y="1803279"/>
            <a:ext cx="20383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800" spc="600">
                <a:solidFill>
                  <a:srgbClr val="B02E35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rPr>
              <a:t>02.</a:t>
            </a:r>
            <a:endParaRPr lang="zh-CN" altLang="en-US" sz="8800" spc="600" dirty="0">
              <a:solidFill>
                <a:srgbClr val="B02E35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2E65DDC-CB1E-46AA-A982-6490A2D417B5}"/>
              </a:ext>
            </a:extLst>
          </p:cNvPr>
          <p:cNvGrpSpPr/>
          <p:nvPr/>
        </p:nvGrpSpPr>
        <p:grpSpPr>
          <a:xfrm>
            <a:off x="4311154" y="1959594"/>
            <a:ext cx="5173062" cy="1668831"/>
            <a:chOff x="4223187" y="2342580"/>
            <a:chExt cx="5173062" cy="1668831"/>
          </a:xfrm>
        </p:grpSpPr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2C8359D2-3CFE-4538-85BF-DE479A97C6CD}"/>
                </a:ext>
              </a:extLst>
            </p:cNvPr>
            <p:cNvSpPr txBox="1"/>
            <p:nvPr/>
          </p:nvSpPr>
          <p:spPr>
            <a:xfrm>
              <a:off x="4223187" y="2342580"/>
              <a:ext cx="517306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sym typeface="字魂59号-创粗黑" panose="00000500000000000000" pitchFamily="2" charset="-122"/>
                </a:rPr>
                <a:t>论点分析整理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76" name="PA-文本框 88">
              <a:extLst>
                <a:ext uri="{FF2B5EF4-FFF2-40B4-BE49-F238E27FC236}">
                  <a16:creationId xmlns:a16="http://schemas.microsoft.com/office/drawing/2014/main" id="{FEE288CB-44CA-425C-A2CA-9062BC54BDEB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4397771" y="3180414"/>
              <a:ext cx="3679973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hangingPunct="0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9号-创粗黑" panose="00000500000000000000" pitchFamily="2" charset="-122"/>
                  <a:ea typeface="字魂59号-创粗黑" panose="00000500000000000000" pitchFamily="2" charset="-122"/>
                  <a:cs typeface="+mn-ea"/>
                  <a:sym typeface="字魂59号-创粗黑" panose="00000500000000000000" pitchFamily="2" charset="-122"/>
                </a:rPr>
                <a:t>Click here to enter your text, change the color or size of the text. You can also format the appropriate text and adjust the line spacing of the text. </a:t>
              </a:r>
            </a:p>
          </p:txBody>
        </p:sp>
      </p:grpSp>
      <p:sp>
        <p:nvSpPr>
          <p:cNvPr id="78" name="iconfont-11253-5327384">
            <a:extLst>
              <a:ext uri="{FF2B5EF4-FFF2-40B4-BE49-F238E27FC236}">
                <a16:creationId xmlns:a16="http://schemas.microsoft.com/office/drawing/2014/main" id="{6CD927BB-EB85-4CC4-AFD7-062173614654}"/>
              </a:ext>
            </a:extLst>
          </p:cNvPr>
          <p:cNvSpPr/>
          <p:nvPr/>
        </p:nvSpPr>
        <p:spPr>
          <a:xfrm>
            <a:off x="9484216" y="5077653"/>
            <a:ext cx="1793384" cy="1195468"/>
          </a:xfrm>
          <a:custGeom>
            <a:avLst/>
            <a:gdLst>
              <a:gd name="T0" fmla="*/ 9997 w 9997"/>
              <a:gd name="T1" fmla="*/ 1668 h 6664"/>
              <a:gd name="T2" fmla="*/ 9902 w 9997"/>
              <a:gd name="T3" fmla="*/ 1803 h 6664"/>
              <a:gd name="T4" fmla="*/ 5041 w 9997"/>
              <a:gd name="T5" fmla="*/ 3331 h 6664"/>
              <a:gd name="T6" fmla="*/ 4997 w 9997"/>
              <a:gd name="T7" fmla="*/ 3336 h 6664"/>
              <a:gd name="T8" fmla="*/ 4953 w 9997"/>
              <a:gd name="T9" fmla="*/ 3331 h 6664"/>
              <a:gd name="T10" fmla="*/ 2123 w 9997"/>
              <a:gd name="T11" fmla="*/ 2436 h 6664"/>
              <a:gd name="T12" fmla="*/ 1816 w 9997"/>
              <a:gd name="T13" fmla="*/ 2919 h 6664"/>
              <a:gd name="T14" fmla="*/ 1668 w 9997"/>
              <a:gd name="T15" fmla="*/ 3694 h 6664"/>
              <a:gd name="T16" fmla="*/ 1941 w 9997"/>
              <a:gd name="T17" fmla="*/ 4167 h 6664"/>
              <a:gd name="T18" fmla="*/ 1690 w 9997"/>
              <a:gd name="T19" fmla="*/ 4631 h 6664"/>
              <a:gd name="T20" fmla="*/ 1941 w 9997"/>
              <a:gd name="T21" fmla="*/ 6509 h 6664"/>
              <a:gd name="T22" fmla="*/ 1906 w 9997"/>
              <a:gd name="T23" fmla="*/ 6617 h 6664"/>
              <a:gd name="T24" fmla="*/ 1802 w 9997"/>
              <a:gd name="T25" fmla="*/ 6664 h 6664"/>
              <a:gd name="T26" fmla="*/ 970 w 9997"/>
              <a:gd name="T27" fmla="*/ 6664 h 6664"/>
              <a:gd name="T28" fmla="*/ 866 w 9997"/>
              <a:gd name="T29" fmla="*/ 6617 h 6664"/>
              <a:gd name="T30" fmla="*/ 831 w 9997"/>
              <a:gd name="T31" fmla="*/ 6509 h 6664"/>
              <a:gd name="T32" fmla="*/ 1085 w 9997"/>
              <a:gd name="T33" fmla="*/ 4630 h 6664"/>
              <a:gd name="T34" fmla="*/ 833 w 9997"/>
              <a:gd name="T35" fmla="*/ 4167 h 6664"/>
              <a:gd name="T36" fmla="*/ 1116 w 9997"/>
              <a:gd name="T37" fmla="*/ 3685 h 6664"/>
              <a:gd name="T38" fmla="*/ 1542 w 9997"/>
              <a:gd name="T39" fmla="*/ 2253 h 6664"/>
              <a:gd name="T40" fmla="*/ 95 w 9997"/>
              <a:gd name="T41" fmla="*/ 1803 h 6664"/>
              <a:gd name="T42" fmla="*/ 0 w 9997"/>
              <a:gd name="T43" fmla="*/ 1668 h 6664"/>
              <a:gd name="T44" fmla="*/ 95 w 9997"/>
              <a:gd name="T45" fmla="*/ 1533 h 6664"/>
              <a:gd name="T46" fmla="*/ 4956 w 9997"/>
              <a:gd name="T47" fmla="*/ 5 h 6664"/>
              <a:gd name="T48" fmla="*/ 5000 w 9997"/>
              <a:gd name="T49" fmla="*/ 0 h 6664"/>
              <a:gd name="T50" fmla="*/ 5043 w 9997"/>
              <a:gd name="T51" fmla="*/ 5 h 6664"/>
              <a:gd name="T52" fmla="*/ 9902 w 9997"/>
              <a:gd name="T53" fmla="*/ 1533 h 6664"/>
              <a:gd name="T54" fmla="*/ 9997 w 9997"/>
              <a:gd name="T55" fmla="*/ 1668 h 6664"/>
              <a:gd name="T56" fmla="*/ 7697 w 9997"/>
              <a:gd name="T57" fmla="*/ 3074 h 6664"/>
              <a:gd name="T58" fmla="*/ 7776 w 9997"/>
              <a:gd name="T59" fmla="*/ 4446 h 6664"/>
              <a:gd name="T60" fmla="*/ 7420 w 9997"/>
              <a:gd name="T61" fmla="*/ 5002 h 6664"/>
              <a:gd name="T62" fmla="*/ 6399 w 9997"/>
              <a:gd name="T63" fmla="*/ 5408 h 6664"/>
              <a:gd name="T64" fmla="*/ 4998 w 9997"/>
              <a:gd name="T65" fmla="*/ 5558 h 6664"/>
              <a:gd name="T66" fmla="*/ 3597 w 9997"/>
              <a:gd name="T67" fmla="*/ 5408 h 6664"/>
              <a:gd name="T68" fmla="*/ 2577 w 9997"/>
              <a:gd name="T69" fmla="*/ 5002 h 6664"/>
              <a:gd name="T70" fmla="*/ 2221 w 9997"/>
              <a:gd name="T71" fmla="*/ 4446 h 6664"/>
              <a:gd name="T72" fmla="*/ 2299 w 9997"/>
              <a:gd name="T73" fmla="*/ 3074 h 6664"/>
              <a:gd name="T74" fmla="*/ 4791 w 9997"/>
              <a:gd name="T75" fmla="*/ 3861 h 6664"/>
              <a:gd name="T76" fmla="*/ 4999 w 9997"/>
              <a:gd name="T77" fmla="*/ 3891 h 6664"/>
              <a:gd name="T78" fmla="*/ 5208 w 9997"/>
              <a:gd name="T79" fmla="*/ 3861 h 6664"/>
              <a:gd name="T80" fmla="*/ 7697 w 9997"/>
              <a:gd name="T81" fmla="*/ 3074 h 6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997" h="6664">
                <a:moveTo>
                  <a:pt x="9997" y="1668"/>
                </a:moveTo>
                <a:cubicBezTo>
                  <a:pt x="9997" y="1734"/>
                  <a:pt x="9966" y="1779"/>
                  <a:pt x="9902" y="1803"/>
                </a:cubicBezTo>
                <a:lnTo>
                  <a:pt x="5041" y="3331"/>
                </a:lnTo>
                <a:cubicBezTo>
                  <a:pt x="5030" y="3334"/>
                  <a:pt x="5015" y="3336"/>
                  <a:pt x="4997" y="3336"/>
                </a:cubicBezTo>
                <a:cubicBezTo>
                  <a:pt x="4980" y="3336"/>
                  <a:pt x="4966" y="3334"/>
                  <a:pt x="4953" y="3331"/>
                </a:cubicBezTo>
                <a:lnTo>
                  <a:pt x="2123" y="2436"/>
                </a:lnTo>
                <a:cubicBezTo>
                  <a:pt x="2000" y="2534"/>
                  <a:pt x="1896" y="2696"/>
                  <a:pt x="1816" y="2919"/>
                </a:cubicBezTo>
                <a:cubicBezTo>
                  <a:pt x="1735" y="3143"/>
                  <a:pt x="1686" y="3402"/>
                  <a:pt x="1668" y="3694"/>
                </a:cubicBezTo>
                <a:cubicBezTo>
                  <a:pt x="1851" y="3798"/>
                  <a:pt x="1941" y="3957"/>
                  <a:pt x="1941" y="4167"/>
                </a:cubicBezTo>
                <a:cubicBezTo>
                  <a:pt x="1941" y="4367"/>
                  <a:pt x="1857" y="4522"/>
                  <a:pt x="1690" y="4631"/>
                </a:cubicBezTo>
                <a:lnTo>
                  <a:pt x="1941" y="6509"/>
                </a:lnTo>
                <a:cubicBezTo>
                  <a:pt x="1947" y="6549"/>
                  <a:pt x="1935" y="6586"/>
                  <a:pt x="1906" y="6617"/>
                </a:cubicBezTo>
                <a:cubicBezTo>
                  <a:pt x="1879" y="6648"/>
                  <a:pt x="1845" y="6664"/>
                  <a:pt x="1802" y="6664"/>
                </a:cubicBezTo>
                <a:lnTo>
                  <a:pt x="970" y="6664"/>
                </a:lnTo>
                <a:cubicBezTo>
                  <a:pt x="926" y="6664"/>
                  <a:pt x="891" y="6648"/>
                  <a:pt x="866" y="6617"/>
                </a:cubicBezTo>
                <a:cubicBezTo>
                  <a:pt x="837" y="6586"/>
                  <a:pt x="826" y="6549"/>
                  <a:pt x="831" y="6509"/>
                </a:cubicBezTo>
                <a:lnTo>
                  <a:pt x="1085" y="4630"/>
                </a:lnTo>
                <a:cubicBezTo>
                  <a:pt x="916" y="4521"/>
                  <a:pt x="833" y="4364"/>
                  <a:pt x="833" y="4167"/>
                </a:cubicBezTo>
                <a:cubicBezTo>
                  <a:pt x="833" y="3955"/>
                  <a:pt x="927" y="3794"/>
                  <a:pt x="1116" y="3685"/>
                </a:cubicBezTo>
                <a:cubicBezTo>
                  <a:pt x="1147" y="3085"/>
                  <a:pt x="1290" y="2609"/>
                  <a:pt x="1542" y="2253"/>
                </a:cubicBezTo>
                <a:lnTo>
                  <a:pt x="95" y="1803"/>
                </a:lnTo>
                <a:cubicBezTo>
                  <a:pt x="31" y="1779"/>
                  <a:pt x="0" y="1735"/>
                  <a:pt x="0" y="1668"/>
                </a:cubicBezTo>
                <a:cubicBezTo>
                  <a:pt x="0" y="1602"/>
                  <a:pt x="31" y="1557"/>
                  <a:pt x="95" y="1533"/>
                </a:cubicBezTo>
                <a:lnTo>
                  <a:pt x="4956" y="5"/>
                </a:lnTo>
                <a:cubicBezTo>
                  <a:pt x="4967" y="2"/>
                  <a:pt x="4982" y="0"/>
                  <a:pt x="5000" y="0"/>
                </a:cubicBezTo>
                <a:cubicBezTo>
                  <a:pt x="5017" y="0"/>
                  <a:pt x="5031" y="2"/>
                  <a:pt x="5043" y="5"/>
                </a:cubicBezTo>
                <a:lnTo>
                  <a:pt x="9902" y="1533"/>
                </a:lnTo>
                <a:cubicBezTo>
                  <a:pt x="9966" y="1557"/>
                  <a:pt x="9997" y="1602"/>
                  <a:pt x="9997" y="1668"/>
                </a:cubicBezTo>
                <a:close/>
                <a:moveTo>
                  <a:pt x="7697" y="3074"/>
                </a:moveTo>
                <a:lnTo>
                  <a:pt x="7776" y="4446"/>
                </a:lnTo>
                <a:cubicBezTo>
                  <a:pt x="7787" y="4646"/>
                  <a:pt x="7670" y="4830"/>
                  <a:pt x="7420" y="5002"/>
                </a:cubicBezTo>
                <a:cubicBezTo>
                  <a:pt x="7170" y="5172"/>
                  <a:pt x="6831" y="5307"/>
                  <a:pt x="6399" y="5408"/>
                </a:cubicBezTo>
                <a:cubicBezTo>
                  <a:pt x="5968" y="5508"/>
                  <a:pt x="5502" y="5558"/>
                  <a:pt x="4998" y="5558"/>
                </a:cubicBezTo>
                <a:cubicBezTo>
                  <a:pt x="4494" y="5558"/>
                  <a:pt x="4027" y="5508"/>
                  <a:pt x="3597" y="5408"/>
                </a:cubicBezTo>
                <a:cubicBezTo>
                  <a:pt x="3166" y="5308"/>
                  <a:pt x="2827" y="5174"/>
                  <a:pt x="2577" y="5002"/>
                </a:cubicBezTo>
                <a:cubicBezTo>
                  <a:pt x="2327" y="4832"/>
                  <a:pt x="2209" y="4646"/>
                  <a:pt x="2221" y="4446"/>
                </a:cubicBezTo>
                <a:lnTo>
                  <a:pt x="2299" y="3074"/>
                </a:lnTo>
                <a:lnTo>
                  <a:pt x="4791" y="3861"/>
                </a:lnTo>
                <a:cubicBezTo>
                  <a:pt x="4854" y="3882"/>
                  <a:pt x="4924" y="3891"/>
                  <a:pt x="4999" y="3891"/>
                </a:cubicBezTo>
                <a:cubicBezTo>
                  <a:pt x="5075" y="3891"/>
                  <a:pt x="5144" y="3882"/>
                  <a:pt x="5208" y="3861"/>
                </a:cubicBezTo>
                <a:lnTo>
                  <a:pt x="7697" y="3074"/>
                </a:lnTo>
                <a:close/>
              </a:path>
            </a:pathLst>
          </a:cu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81" name="任意多边形: 形状 80">
            <a:extLst>
              <a:ext uri="{FF2B5EF4-FFF2-40B4-BE49-F238E27FC236}">
                <a16:creationId xmlns:a16="http://schemas.microsoft.com/office/drawing/2014/main" id="{B0A21644-C987-458F-ABB0-9516BB2F197E}"/>
              </a:ext>
            </a:extLst>
          </p:cNvPr>
          <p:cNvSpPr/>
          <p:nvPr/>
        </p:nvSpPr>
        <p:spPr>
          <a:xfrm flipV="1">
            <a:off x="0" y="649358"/>
            <a:ext cx="666081" cy="556590"/>
          </a:xfrm>
          <a:custGeom>
            <a:avLst/>
            <a:gdLst>
              <a:gd name="connsiteX0" fmla="*/ 4098034 w 4098034"/>
              <a:gd name="connsiteY0" fmla="*/ 3424393 h 3424393"/>
              <a:gd name="connsiteX1" fmla="*/ 0 w 4098034"/>
              <a:gd name="connsiteY1" fmla="*/ 3424393 h 3424393"/>
              <a:gd name="connsiteX2" fmla="*/ 0 w 4098034"/>
              <a:gd name="connsiteY2" fmla="*/ 0 h 3424393"/>
              <a:gd name="connsiteX3" fmla="*/ 3241936 w 4098034"/>
              <a:gd name="connsiteY3" fmla="*/ 0 h 3424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98034" h="3424393">
                <a:moveTo>
                  <a:pt x="4098034" y="3424393"/>
                </a:moveTo>
                <a:lnTo>
                  <a:pt x="0" y="3424393"/>
                </a:lnTo>
                <a:lnTo>
                  <a:pt x="0" y="0"/>
                </a:lnTo>
                <a:lnTo>
                  <a:pt x="3241936" y="0"/>
                </a:lnTo>
                <a:close/>
              </a:path>
            </a:pathLst>
          </a:custGeom>
          <a:gradFill>
            <a:gsLst>
              <a:gs pos="14000">
                <a:srgbClr val="A80000"/>
              </a:gs>
              <a:gs pos="100000">
                <a:srgbClr val="C00000">
                  <a:alpha val="58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9号-创粗黑" panose="00000500000000000000" pitchFamily="2" charset="-122"/>
              <a:sym typeface="字魂59号-创粗黑" panose="00000500000000000000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9911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74" grpId="0"/>
      <p:bldP spid="78" grpId="0" animBg="1"/>
      <p:bldP spid="81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679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679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679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679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679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679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679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1390</Words>
  <Application>Microsoft Office PowerPoint</Application>
  <PresentationFormat>宽屏</PresentationFormat>
  <Paragraphs>191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Arial</vt:lpstr>
      <vt:lpstr>字魂49号-逍遥行书</vt:lpstr>
      <vt:lpstr>等线</vt:lpstr>
      <vt:lpstr>Cambria Math</vt:lpstr>
      <vt:lpstr>字魂59号-创粗黑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Bing-</dc:creator>
  <cp:lastModifiedBy>朱 旭东</cp:lastModifiedBy>
  <cp:revision>60</cp:revision>
  <dcterms:created xsi:type="dcterms:W3CDTF">2020-03-02T02:09:22Z</dcterms:created>
  <dcterms:modified xsi:type="dcterms:W3CDTF">2021-10-21T02:24:28Z</dcterms:modified>
</cp:coreProperties>
</file>

<file path=docProps/thumbnail.jpeg>
</file>